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rgbClr val="414042"/>
                </a:solidFill>
                <a:latin typeface="Gotham Book"/>
                <a:cs typeface="Gotham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rgbClr val="414042"/>
                </a:solidFill>
                <a:latin typeface="Gotham Book"/>
                <a:cs typeface="Gotham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rgbClr val="414042"/>
                </a:solidFill>
                <a:latin typeface="Gotham Book"/>
                <a:cs typeface="Gotham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rgbClr val="414042"/>
                </a:solidFill>
                <a:latin typeface="Gotham Book"/>
                <a:cs typeface="Gotham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rgbClr val="414042"/>
                </a:solidFill>
                <a:latin typeface="Gotham Book"/>
                <a:cs typeface="Gotham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747208" y="9486324"/>
            <a:ext cx="278129" cy="146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50" b="0" i="0">
                <a:solidFill>
                  <a:srgbClr val="414042"/>
                </a:solidFill>
                <a:latin typeface="Gotham Book"/>
                <a:cs typeface="Gotham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notesSlide" Target="../notesSlides/notesSlide1.xml"/><Relationship Id="rId4" Type="http://schemas.openxmlformats.org/officeDocument/2006/relationships/slide" Target="slide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notesSlide" Target="../notesSlides/notesSlide2.xml"/><Relationship Id="rId5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notesSlide" Target="../notesSlides/notesSlide3.xml"/><Relationship Id="rId5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notesSlide" Target="../notesSlides/notesSlide4.xml"/><Relationship Id="rId5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notesSlide" Target="../notesSlides/notesSlide5.xml"/><Relationship Id="rId5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notesSlide" Target="../notesSlides/notesSlide6.xml"/><Relationship Id="rId5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notesSlide" Target="../notesSlides/notesSlide7.xml"/><Relationship Id="rId5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notesSlide" Target="../notesSlides/notesSlide8.xml"/><Relationship Id="rId5" Type="http://schemas.openxmlformats.org/officeDocument/2006/relationships/slide" Target="slide8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3115817"/>
            <a:ext cx="7772400" cy="6943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950" b="0">
                <a:solidFill>
                  <a:srgbClr val="414042"/>
                </a:solidFill>
                <a:latin typeface="Gotham Book"/>
                <a:cs typeface="Gotham Book"/>
              </a:rPr>
              <a:t>23</a:t>
            </a:r>
            <a:r>
              <a:rPr dirty="0" sz="950" spc="-1725" b="0">
                <a:solidFill>
                  <a:srgbClr val="414042"/>
                </a:solidFill>
                <a:latin typeface="Gotham Book"/>
                <a:cs typeface="Gotham Book"/>
              </a:rPr>
              <a:t>2</a:t>
            </a:r>
            <a:r>
              <a:rPr dirty="0" sz="950" b="0">
                <a:solidFill>
                  <a:srgbClr val="FFFFFF"/>
                </a:solidFill>
                <a:latin typeface="Gotham Book"/>
                <a:cs typeface="Gotham Book"/>
              </a:rPr>
              <a:t>232</a:t>
            </a:r>
            <a:endParaRPr sz="950">
              <a:latin typeface="Gotham Book"/>
              <a:cs typeface="Gotham Boo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3115817"/>
            <a:ext cx="7772400" cy="6943090"/>
          </a:xfrm>
          <a:custGeom>
            <a:avLst/>
            <a:gdLst/>
            <a:ahLst/>
            <a:cxnLst/>
            <a:rect l="l" t="t" r="r" b="b"/>
            <a:pathLst>
              <a:path w="7772400" h="6943090">
                <a:moveTo>
                  <a:pt x="0" y="6942582"/>
                </a:moveTo>
                <a:lnTo>
                  <a:pt x="7772400" y="6942582"/>
                </a:lnTo>
                <a:lnTo>
                  <a:pt x="7772400" y="0"/>
                </a:lnTo>
                <a:lnTo>
                  <a:pt x="0" y="0"/>
                </a:lnTo>
                <a:lnTo>
                  <a:pt x="0" y="6942582"/>
                </a:lnTo>
                <a:close/>
              </a:path>
            </a:pathLst>
          </a:custGeom>
          <a:solidFill>
            <a:srgbClr val="91AB5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568177" y="4044631"/>
            <a:ext cx="4747260" cy="0"/>
          </a:xfrm>
          <a:custGeom>
            <a:avLst/>
            <a:gdLst/>
            <a:ahLst/>
            <a:cxnLst/>
            <a:rect l="l" t="t" r="r" b="b"/>
            <a:pathLst>
              <a:path w="4747259" h="0">
                <a:moveTo>
                  <a:pt x="0" y="0"/>
                </a:moveTo>
                <a:lnTo>
                  <a:pt x="4747018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555477" y="3548255"/>
            <a:ext cx="3490595" cy="393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454"/>
              </a:lnSpc>
            </a:pPr>
            <a:r>
              <a:rPr dirty="0" sz="2900" spc="-90" b="1">
                <a:solidFill>
                  <a:srgbClr val="FFFFFF"/>
                </a:solidFill>
                <a:latin typeface="Gotham Bold"/>
                <a:cs typeface="Gotham Bold"/>
              </a:rPr>
              <a:t>On</a:t>
            </a:r>
            <a:r>
              <a:rPr dirty="0" sz="2900" spc="-355" b="1">
                <a:solidFill>
                  <a:srgbClr val="FFFFFF"/>
                </a:solidFill>
                <a:latin typeface="Gotham Bold"/>
                <a:cs typeface="Gotham Bold"/>
              </a:rPr>
              <a:t>-</a:t>
            </a:r>
            <a:r>
              <a:rPr dirty="0" sz="2900" spc="-254" b="1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dirty="0" sz="2900" spc="-170" b="1">
                <a:solidFill>
                  <a:srgbClr val="FFFFFF"/>
                </a:solidFill>
                <a:latin typeface="Gotham Bold"/>
                <a:cs typeface="Gotham Bold"/>
              </a:rPr>
              <a:t>r</a:t>
            </a:r>
            <a:r>
              <a:rPr dirty="0" sz="2900" spc="-90" b="1">
                <a:solidFill>
                  <a:srgbClr val="FFFFFF"/>
                </a:solidFill>
                <a:latin typeface="Gotham Bold"/>
                <a:cs typeface="Gotham Bold"/>
              </a:rPr>
              <a:t>ack</a:t>
            </a:r>
            <a:r>
              <a:rPr dirty="0" sz="2900" spc="-80" b="1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dirty="0" sz="2900" spc="-80" b="1">
                <a:solidFill>
                  <a:srgbClr val="FFFFFF"/>
                </a:solidFill>
                <a:latin typeface="Gotham Bold"/>
                <a:cs typeface="Gotham Bold"/>
              </a:rPr>
              <a:t>Unit</a:t>
            </a:r>
            <a:r>
              <a:rPr dirty="0" sz="2900" spc="-80" b="1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dirty="0" sz="2900" spc="-85" b="1">
                <a:solidFill>
                  <a:srgbClr val="FFFFFF"/>
                </a:solidFill>
                <a:latin typeface="Gotham Bold"/>
                <a:cs typeface="Gotham Bold"/>
              </a:rPr>
              <a:t>Plan</a:t>
            </a:r>
            <a:endParaRPr sz="2900">
              <a:latin typeface="Gotham Bold"/>
              <a:cs typeface="Gotham 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55477" y="4242235"/>
            <a:ext cx="4768215" cy="812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361950">
              <a:lnSpc>
                <a:spcPct val="128699"/>
              </a:lnSpc>
            </a:pPr>
            <a:r>
              <a:rPr dirty="0" sz="1100" b="0">
                <a:solidFill>
                  <a:srgbClr val="FFFFFF"/>
                </a:solidFill>
                <a:latin typeface="Gotham Book"/>
                <a:cs typeface="Gotham Book"/>
              </a:rPr>
              <a:t>An in</a:t>
            </a:r>
            <a:r>
              <a:rPr dirty="0" sz="1100" spc="-15" b="0">
                <a:solidFill>
                  <a:srgbClr val="FFFFFF"/>
                </a:solidFill>
                <a:latin typeface="Gotham Book"/>
                <a:cs typeface="Gotham Book"/>
              </a:rPr>
              <a:t>s</a:t>
            </a:r>
            <a:r>
              <a:rPr dirty="0" sz="1100" b="0">
                <a:solidFill>
                  <a:srgbClr val="FFFFFF"/>
                </a:solidFill>
                <a:latin typeface="Gotham Book"/>
                <a:cs typeface="Gotham Book"/>
              </a:rPr>
              <a:t>tructional unit c</a:t>
            </a:r>
            <a:r>
              <a:rPr dirty="0" sz="1100" spc="-25" b="0">
                <a:solidFill>
                  <a:srgbClr val="FFFFFF"/>
                </a:solidFill>
                <a:latin typeface="Gotham Book"/>
                <a:cs typeface="Gotham Book"/>
              </a:rPr>
              <a:t>r</a:t>
            </a:r>
            <a:r>
              <a:rPr dirty="0" sz="1100" b="0">
                <a:solidFill>
                  <a:srgbClr val="FFFFFF"/>
                </a:solidFill>
                <a:latin typeface="Gotham Book"/>
                <a:cs typeface="Gotham Book"/>
              </a:rPr>
              <a:t>e</a:t>
            </a:r>
            <a:r>
              <a:rPr dirty="0" sz="1100" spc="-10" b="0">
                <a:solidFill>
                  <a:srgbClr val="FFFFFF"/>
                </a:solidFill>
                <a:latin typeface="Gotham Book"/>
                <a:cs typeface="Gotham Book"/>
              </a:rPr>
              <a:t>a</a:t>
            </a:r>
            <a:r>
              <a:rPr dirty="0" sz="1100" spc="-20" b="0">
                <a:solidFill>
                  <a:srgbClr val="FFFFFF"/>
                </a:solidFill>
                <a:latin typeface="Gotham Book"/>
                <a:cs typeface="Gotham Book"/>
              </a:rPr>
              <a:t>t</a:t>
            </a:r>
            <a:r>
              <a:rPr dirty="0" sz="1100" b="0">
                <a:solidFill>
                  <a:srgbClr val="FFFFFF"/>
                </a:solidFill>
                <a:latin typeface="Gotham Book"/>
                <a:cs typeface="Gotham Book"/>
              </a:rPr>
              <a:t>ed and implemen</a:t>
            </a:r>
            <a:r>
              <a:rPr dirty="0" sz="1100" spc="-20" b="0">
                <a:solidFill>
                  <a:srgbClr val="FFFFFF"/>
                </a:solidFill>
                <a:latin typeface="Gotham Book"/>
                <a:cs typeface="Gotham Book"/>
              </a:rPr>
              <a:t>t</a:t>
            </a:r>
            <a:r>
              <a:rPr dirty="0" sz="1100" b="0">
                <a:solidFill>
                  <a:srgbClr val="FFFFFF"/>
                </a:solidFill>
                <a:latin typeface="Gotham Book"/>
                <a:cs typeface="Gotham Book"/>
              </a:rPr>
              <a:t>ed </a:t>
            </a:r>
            <a:r>
              <a:rPr dirty="0" sz="1100" spc="-30" b="0">
                <a:solidFill>
                  <a:srgbClr val="FFFFFF"/>
                </a:solidFill>
                <a:latin typeface="Gotham Book"/>
                <a:cs typeface="Gotham Book"/>
              </a:rPr>
              <a:t>b</a:t>
            </a:r>
            <a:r>
              <a:rPr dirty="0" sz="1100" b="0">
                <a:solidFill>
                  <a:srgbClr val="FFFFFF"/>
                </a:solidFill>
                <a:latin typeface="Gotham Book"/>
                <a:cs typeface="Gotham Book"/>
              </a:rPr>
              <a:t>y the guidan</a:t>
            </a:r>
            <a:r>
              <a:rPr dirty="0" sz="1100" spc="-20" b="0">
                <a:solidFill>
                  <a:srgbClr val="FFFFFF"/>
                </a:solidFill>
                <a:latin typeface="Gotham Book"/>
                <a:cs typeface="Gotham Book"/>
              </a:rPr>
              <a:t>c</a:t>
            </a:r>
            <a:r>
              <a:rPr dirty="0" sz="1100" b="0">
                <a:solidFill>
                  <a:srgbClr val="FFFFFF"/>
                </a:solidFill>
                <a:latin typeface="Gotham Book"/>
                <a:cs typeface="Gotham Book"/>
              </a:rPr>
              <a:t>e</a:t>
            </a:r>
            <a:r>
              <a:rPr dirty="0" sz="1100" b="0">
                <a:solidFill>
                  <a:srgbClr val="FFFFFF"/>
                </a:solidFill>
                <a:latin typeface="Gotham Book"/>
                <a:cs typeface="Gotham Book"/>
              </a:rPr>
              <a:t> department of a Net</a:t>
            </a:r>
            <a:r>
              <a:rPr dirty="0" sz="1100" spc="-30" b="0">
                <a:solidFill>
                  <a:srgbClr val="FFFFFF"/>
                </a:solidFill>
                <a:latin typeface="Gotham Book"/>
                <a:cs typeface="Gotham Book"/>
              </a:rPr>
              <a:t>w</a:t>
            </a:r>
            <a:r>
              <a:rPr dirty="0" sz="1100" b="0">
                <a:solidFill>
                  <a:srgbClr val="FFFFFF"/>
                </a:solidFill>
                <a:latin typeface="Gotham Book"/>
                <a:cs typeface="Gotham Book"/>
              </a:rPr>
              <a:t>ork </a:t>
            </a:r>
            <a:r>
              <a:rPr dirty="0" sz="1100" spc="-15" b="0">
                <a:solidFill>
                  <a:srgbClr val="FFFFFF"/>
                </a:solidFill>
                <a:latin typeface="Gotham Book"/>
                <a:cs typeface="Gotham Book"/>
              </a:rPr>
              <a:t>f</a:t>
            </a:r>
            <a:r>
              <a:rPr dirty="0" sz="1100" b="0">
                <a:solidFill>
                  <a:srgbClr val="FFFFFF"/>
                </a:solidFill>
                <a:latin typeface="Gotham Book"/>
                <a:cs typeface="Gotham Book"/>
              </a:rPr>
              <a:t>or </a:t>
            </a:r>
            <a:r>
              <a:rPr dirty="0" sz="1100" spc="-25" b="0">
                <a:solidFill>
                  <a:srgbClr val="FFFFFF"/>
                </a:solidFill>
                <a:latin typeface="Gotham Book"/>
                <a:cs typeface="Gotham Book"/>
              </a:rPr>
              <a:t>C</a:t>
            </a:r>
            <a:r>
              <a:rPr dirty="0" sz="1100" b="0">
                <a:solidFill>
                  <a:srgbClr val="FFFFFF"/>
                </a:solidFill>
                <a:latin typeface="Gotham Book"/>
                <a:cs typeface="Gotham Book"/>
              </a:rPr>
              <a:t>ollege Su</a:t>
            </a:r>
            <a:r>
              <a:rPr dirty="0" sz="1100" spc="-20" b="0">
                <a:solidFill>
                  <a:srgbClr val="FFFFFF"/>
                </a:solidFill>
                <a:latin typeface="Gotham Book"/>
                <a:cs typeface="Gotham Book"/>
              </a:rPr>
              <a:t>cc</a:t>
            </a:r>
            <a:r>
              <a:rPr dirty="0" sz="1100" b="0">
                <a:solidFill>
                  <a:srgbClr val="FFFFFF"/>
                </a:solidFill>
                <a:latin typeface="Gotham Book"/>
                <a:cs typeface="Gotham Book"/>
              </a:rPr>
              <a:t>e</a:t>
            </a:r>
            <a:r>
              <a:rPr dirty="0" sz="1100" spc="-15" b="0">
                <a:solidFill>
                  <a:srgbClr val="FFFFFF"/>
                </a:solidFill>
                <a:latin typeface="Gotham Book"/>
                <a:cs typeface="Gotham Book"/>
              </a:rPr>
              <a:t>s</a:t>
            </a:r>
            <a:r>
              <a:rPr dirty="0" sz="1100" b="0">
                <a:solidFill>
                  <a:srgbClr val="FFFFFF"/>
                </a:solidFill>
                <a:latin typeface="Gotham Book"/>
                <a:cs typeface="Gotham Book"/>
              </a:rPr>
              <a:t>s partner school.</a:t>
            </a:r>
            <a:endParaRPr sz="1100">
              <a:latin typeface="Gotham Book"/>
              <a:cs typeface="Gotham Book"/>
            </a:endParaRPr>
          </a:p>
          <a:p>
            <a:pPr marL="12700" marR="5080">
              <a:lnSpc>
                <a:spcPct val="128699"/>
              </a:lnSpc>
            </a:pPr>
            <a:r>
              <a:rPr dirty="0" sz="1100" spc="-135" b="0">
                <a:solidFill>
                  <a:srgbClr val="FFFFFF"/>
                </a:solidFill>
                <a:latin typeface="Gotham Book"/>
                <a:cs typeface="Gotham Book"/>
              </a:rPr>
              <a:t>T</a:t>
            </a:r>
            <a:r>
              <a:rPr dirty="0" sz="1100" b="0">
                <a:solidFill>
                  <a:srgbClr val="FFFFFF"/>
                </a:solidFill>
                <a:latin typeface="Gotham Book"/>
                <a:cs typeface="Gotham Book"/>
              </a:rPr>
              <a:t>eachers can modify the unit </a:t>
            </a:r>
            <a:r>
              <a:rPr dirty="0" sz="1100" spc="-15" b="0">
                <a:solidFill>
                  <a:srgbClr val="FFFFFF"/>
                </a:solidFill>
                <a:latin typeface="Gotham Book"/>
                <a:cs typeface="Gotham Book"/>
              </a:rPr>
              <a:t>f</a:t>
            </a:r>
            <a:r>
              <a:rPr dirty="0" sz="1100" b="0">
                <a:solidFill>
                  <a:srgbClr val="FFFFFF"/>
                </a:solidFill>
                <a:latin typeface="Gotham Book"/>
                <a:cs typeface="Gotham Book"/>
              </a:rPr>
              <a:t>or use during seminar and</a:t>
            </a:r>
            <a:r>
              <a:rPr dirty="0" sz="1100" spc="-90" b="0">
                <a:solidFill>
                  <a:srgbClr val="FFFFFF"/>
                </a:solidFill>
                <a:latin typeface="Gotham Book"/>
                <a:cs typeface="Gotham Book"/>
              </a:rPr>
              <a:t>/</a:t>
            </a:r>
            <a:r>
              <a:rPr dirty="0" sz="1100" b="0">
                <a:solidFill>
                  <a:srgbClr val="FFFFFF"/>
                </a:solidFill>
                <a:latin typeface="Gotham Book"/>
                <a:cs typeface="Gotham Book"/>
              </a:rPr>
              <a:t>or advisory</a:t>
            </a:r>
            <a:r>
              <a:rPr dirty="0" sz="1100" b="0">
                <a:solidFill>
                  <a:srgbClr val="FFFFFF"/>
                </a:solidFill>
                <a:latin typeface="Gotham Book"/>
                <a:cs typeface="Gotham Book"/>
              </a:rPr>
              <a:t> cla</a:t>
            </a:r>
            <a:r>
              <a:rPr dirty="0" sz="1100" spc="-15" b="0">
                <a:solidFill>
                  <a:srgbClr val="FFFFFF"/>
                </a:solidFill>
                <a:latin typeface="Gotham Book"/>
                <a:cs typeface="Gotham Book"/>
              </a:rPr>
              <a:t>s</a:t>
            </a:r>
            <a:r>
              <a:rPr dirty="0" sz="1100" b="0">
                <a:solidFill>
                  <a:srgbClr val="FFFFFF"/>
                </a:solidFill>
                <a:latin typeface="Gotham Book"/>
                <a:cs typeface="Gotham Book"/>
              </a:rPr>
              <a:t>ses.</a:t>
            </a:r>
            <a:endParaRPr sz="1100">
              <a:latin typeface="Gotham Book"/>
              <a:cs typeface="Gotham Book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922700" y="9167055"/>
            <a:ext cx="1392499" cy="4341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323181" y="1199800"/>
            <a:ext cx="2467610" cy="482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4200"/>
              </a:lnSpc>
            </a:pPr>
            <a:r>
              <a:rPr dirty="0" sz="1600" spc="-55" b="1">
                <a:solidFill>
                  <a:srgbClr val="91AB5A"/>
                </a:solidFill>
                <a:latin typeface="Gotham Bold"/>
                <a:cs typeface="Gotham Bold"/>
              </a:rPr>
              <a:t>Engaging</a:t>
            </a:r>
            <a:r>
              <a:rPr dirty="0" sz="1600" spc="-45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1600" spc="-65" b="1">
                <a:solidFill>
                  <a:srgbClr val="91AB5A"/>
                </a:solidFill>
                <a:latin typeface="Gotham Bold"/>
                <a:cs typeface="Gotham Bold"/>
              </a:rPr>
              <a:t>S</a:t>
            </a:r>
            <a:r>
              <a:rPr dirty="0" sz="1600" spc="-50" b="1">
                <a:solidFill>
                  <a:srgbClr val="91AB5A"/>
                </a:solidFill>
                <a:latin typeface="Gotham Bold"/>
                <a:cs typeface="Gotham Bold"/>
              </a:rPr>
              <a:t>tudents</a:t>
            </a:r>
            <a:r>
              <a:rPr dirty="0" sz="1600" spc="-45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1600" spc="-50" b="1">
                <a:solidFill>
                  <a:srgbClr val="91AB5A"/>
                </a:solidFill>
                <a:latin typeface="Gotham Bold"/>
                <a:cs typeface="Gotham Bold"/>
              </a:rPr>
              <a:t>in</a:t>
            </a:r>
            <a:r>
              <a:rPr dirty="0" sz="1600" spc="-35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1600" spc="-50" b="1">
                <a:solidFill>
                  <a:srgbClr val="91AB5A"/>
                </a:solidFill>
                <a:latin typeface="Gotham Bold"/>
                <a:cs typeface="Gotham Bold"/>
              </a:rPr>
              <a:t>On</a:t>
            </a:r>
            <a:r>
              <a:rPr dirty="0" sz="1600" spc="-195" b="1">
                <a:solidFill>
                  <a:srgbClr val="91AB5A"/>
                </a:solidFill>
                <a:latin typeface="Gotham Bold"/>
                <a:cs typeface="Gotham Bold"/>
              </a:rPr>
              <a:t>-</a:t>
            </a:r>
            <a:r>
              <a:rPr dirty="0" sz="1600" spc="-145" b="1">
                <a:solidFill>
                  <a:srgbClr val="91AB5A"/>
                </a:solidFill>
                <a:latin typeface="Gotham Bold"/>
                <a:cs typeface="Gotham Bold"/>
              </a:rPr>
              <a:t>T</a:t>
            </a:r>
            <a:r>
              <a:rPr dirty="0" sz="1600" spc="-90" b="1">
                <a:solidFill>
                  <a:srgbClr val="91AB5A"/>
                </a:solidFill>
                <a:latin typeface="Gotham Bold"/>
                <a:cs typeface="Gotham Bold"/>
              </a:rPr>
              <a:t>r</a:t>
            </a:r>
            <a:r>
              <a:rPr dirty="0" sz="1600" spc="-50" b="1">
                <a:solidFill>
                  <a:srgbClr val="91AB5A"/>
                </a:solidFill>
                <a:latin typeface="Gotham Bold"/>
                <a:cs typeface="Gotham Bold"/>
              </a:rPr>
              <a:t>ack</a:t>
            </a:r>
            <a:r>
              <a:rPr dirty="0" sz="1600" spc="-45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1600" spc="-70" b="1">
                <a:solidFill>
                  <a:srgbClr val="91AB5A"/>
                </a:solidFill>
                <a:latin typeface="Gotham Bold"/>
                <a:cs typeface="Gotham Bold"/>
              </a:rPr>
              <a:t>C</a:t>
            </a:r>
            <a:r>
              <a:rPr dirty="0" sz="1600" spc="-60" b="1">
                <a:solidFill>
                  <a:srgbClr val="91AB5A"/>
                </a:solidFill>
                <a:latin typeface="Gotham Bold"/>
                <a:cs typeface="Gotham Bold"/>
              </a:rPr>
              <a:t>o</a:t>
            </a:r>
            <a:r>
              <a:rPr dirty="0" sz="1600" spc="-90" b="1">
                <a:solidFill>
                  <a:srgbClr val="91AB5A"/>
                </a:solidFill>
                <a:latin typeface="Gotham Bold"/>
                <a:cs typeface="Gotham Bold"/>
              </a:rPr>
              <a:t>n</a:t>
            </a:r>
            <a:r>
              <a:rPr dirty="0" sz="1600" spc="-105" b="1">
                <a:solidFill>
                  <a:srgbClr val="91AB5A"/>
                </a:solidFill>
                <a:latin typeface="Gotham Bold"/>
                <a:cs typeface="Gotham Bold"/>
              </a:rPr>
              <a:t>v</a:t>
            </a:r>
            <a:r>
              <a:rPr dirty="0" sz="1600" spc="-45" b="1">
                <a:solidFill>
                  <a:srgbClr val="91AB5A"/>
                </a:solidFill>
                <a:latin typeface="Gotham Bold"/>
                <a:cs typeface="Gotham Bold"/>
              </a:rPr>
              <a:t>ers</a:t>
            </a:r>
            <a:r>
              <a:rPr dirty="0" sz="1600" spc="-60" b="1">
                <a:solidFill>
                  <a:srgbClr val="91AB5A"/>
                </a:solidFill>
                <a:latin typeface="Gotham Bold"/>
                <a:cs typeface="Gotham Bold"/>
              </a:rPr>
              <a:t>a</a:t>
            </a:r>
            <a:r>
              <a:rPr dirty="0" sz="1600" spc="-55" b="1">
                <a:solidFill>
                  <a:srgbClr val="91AB5A"/>
                </a:solidFill>
                <a:latin typeface="Gotham Bold"/>
                <a:cs typeface="Gotham Bold"/>
              </a:rPr>
              <a:t>tions</a:t>
            </a:r>
            <a:endParaRPr sz="1600">
              <a:latin typeface="Gotham Bold"/>
              <a:cs typeface="Gotham Bol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5236" y="1248397"/>
            <a:ext cx="606425" cy="606425"/>
          </a:xfrm>
          <a:prstGeom prst="rect">
            <a:avLst/>
          </a:prstGeom>
          <a:ln w="12852">
            <a:solidFill>
              <a:srgbClr val="91AB5A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0960">
              <a:lnSpc>
                <a:spcPts val="500"/>
              </a:lnSpc>
            </a:pPr>
            <a:r>
              <a:rPr dirty="0" sz="700" spc="-20" b="0">
                <a:solidFill>
                  <a:srgbClr val="91AB5A"/>
                </a:solidFill>
                <a:latin typeface="Gotham Black"/>
                <a:cs typeface="Gotham Black"/>
              </a:rPr>
              <a:t>T</a:t>
            </a:r>
            <a:r>
              <a:rPr dirty="0" sz="700" spc="10" b="0">
                <a:solidFill>
                  <a:srgbClr val="91AB5A"/>
                </a:solidFill>
                <a:latin typeface="Gotham Black"/>
                <a:cs typeface="Gotham Black"/>
              </a:rPr>
              <a:t>OOL</a:t>
            </a:r>
            <a:r>
              <a:rPr dirty="0" sz="700" spc="5" b="0">
                <a:solidFill>
                  <a:srgbClr val="91AB5A"/>
                </a:solidFill>
                <a:latin typeface="Gotham Black"/>
                <a:cs typeface="Gotham Black"/>
              </a:rPr>
              <a:t> </a:t>
            </a:r>
            <a:r>
              <a:rPr dirty="0" sz="700" spc="5" b="0">
                <a:solidFill>
                  <a:srgbClr val="91AB5A"/>
                </a:solidFill>
                <a:latin typeface="Gotham Black"/>
                <a:cs typeface="Gotham Black"/>
              </a:rPr>
              <a:t>SET</a:t>
            </a:r>
            <a:endParaRPr sz="700">
              <a:latin typeface="Gotham Black"/>
              <a:cs typeface="Gotham Black"/>
            </a:endParaRPr>
          </a:p>
          <a:p>
            <a:pPr marL="120014">
              <a:lnSpc>
                <a:spcPts val="3879"/>
              </a:lnSpc>
            </a:pPr>
            <a:r>
              <a:rPr dirty="0" sz="3750" spc="-114" b="1">
                <a:solidFill>
                  <a:srgbClr val="91AB5A"/>
                </a:solidFill>
                <a:latin typeface="Gotham Bold"/>
                <a:cs typeface="Gotham Bold"/>
              </a:rPr>
              <a:t>C</a:t>
            </a:r>
            <a:endParaRPr sz="3750">
              <a:latin typeface="Gotham Bold"/>
              <a:cs typeface="Gotham Bold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436512" y="0"/>
            <a:ext cx="668020" cy="3117850"/>
          </a:xfrm>
          <a:custGeom>
            <a:avLst/>
            <a:gdLst/>
            <a:ahLst/>
            <a:cxnLst/>
            <a:rect l="l" t="t" r="r" b="b"/>
            <a:pathLst>
              <a:path w="668020" h="3117850">
                <a:moveTo>
                  <a:pt x="0" y="3117850"/>
                </a:moveTo>
                <a:lnTo>
                  <a:pt x="667931" y="3117850"/>
                </a:lnTo>
                <a:lnTo>
                  <a:pt x="667931" y="0"/>
                </a:lnTo>
                <a:lnTo>
                  <a:pt x="0" y="0"/>
                </a:lnTo>
                <a:lnTo>
                  <a:pt x="0" y="3117850"/>
                </a:lnTo>
                <a:close/>
              </a:path>
            </a:pathLst>
          </a:custGeom>
          <a:solidFill>
            <a:srgbClr val="AEB1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104468" y="0"/>
            <a:ext cx="668020" cy="3117850"/>
          </a:xfrm>
          <a:custGeom>
            <a:avLst/>
            <a:gdLst/>
            <a:ahLst/>
            <a:cxnLst/>
            <a:rect l="l" t="t" r="r" b="b"/>
            <a:pathLst>
              <a:path w="668020" h="3117850">
                <a:moveTo>
                  <a:pt x="0" y="3117850"/>
                </a:moveTo>
                <a:lnTo>
                  <a:pt x="667931" y="3117850"/>
                </a:lnTo>
                <a:lnTo>
                  <a:pt x="667931" y="0"/>
                </a:lnTo>
                <a:lnTo>
                  <a:pt x="0" y="0"/>
                </a:lnTo>
                <a:lnTo>
                  <a:pt x="0" y="3117850"/>
                </a:lnTo>
                <a:close/>
              </a:path>
            </a:pathLst>
          </a:custGeom>
          <a:solidFill>
            <a:srgbClr val="46483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764252" y="9486324"/>
            <a:ext cx="244475" cy="146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50" b="0">
                <a:solidFill>
                  <a:srgbClr val="FFFFFF"/>
                </a:solidFill>
                <a:latin typeface="Gotham Book"/>
                <a:cs typeface="Gotham Book"/>
              </a:rPr>
              <a:t>232</a:t>
            </a:r>
            <a:endParaRPr sz="950">
              <a:latin typeface="Gotham Book"/>
              <a:cs typeface="Gotham Book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64832" y="9118142"/>
            <a:ext cx="257175" cy="263525"/>
          </a:xfrm>
          <a:custGeom>
            <a:avLst/>
            <a:gdLst/>
            <a:ahLst/>
            <a:cxnLst/>
            <a:rect l="l" t="t" r="r" b="b"/>
            <a:pathLst>
              <a:path w="257175" h="263525">
                <a:moveTo>
                  <a:pt x="0" y="263347"/>
                </a:moveTo>
                <a:lnTo>
                  <a:pt x="256590" y="263347"/>
                </a:lnTo>
                <a:lnTo>
                  <a:pt x="256590" y="0"/>
                </a:lnTo>
                <a:lnTo>
                  <a:pt x="0" y="0"/>
                </a:lnTo>
                <a:lnTo>
                  <a:pt x="0" y="263347"/>
                </a:lnTo>
                <a:close/>
              </a:path>
            </a:pathLst>
          </a:custGeom>
          <a:solidFill>
            <a:srgbClr val="91AB5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88512" y="9210942"/>
            <a:ext cx="132715" cy="132715"/>
          </a:xfrm>
          <a:custGeom>
            <a:avLst/>
            <a:gdLst/>
            <a:ahLst/>
            <a:cxnLst/>
            <a:rect l="l" t="t" r="r" b="b"/>
            <a:pathLst>
              <a:path w="132715" h="132715">
                <a:moveTo>
                  <a:pt x="118135" y="106518"/>
                </a:moveTo>
                <a:lnTo>
                  <a:pt x="40707" y="106518"/>
                </a:lnTo>
                <a:lnTo>
                  <a:pt x="55388" y="112627"/>
                </a:lnTo>
                <a:lnTo>
                  <a:pt x="52797" y="130877"/>
                </a:lnTo>
                <a:lnTo>
                  <a:pt x="65255" y="132239"/>
                </a:lnTo>
                <a:lnTo>
                  <a:pt x="77945" y="131166"/>
                </a:lnTo>
                <a:lnTo>
                  <a:pt x="76750" y="113234"/>
                </a:lnTo>
                <a:lnTo>
                  <a:pt x="76773" y="112627"/>
                </a:lnTo>
                <a:lnTo>
                  <a:pt x="91418" y="106595"/>
                </a:lnTo>
                <a:lnTo>
                  <a:pt x="118071" y="106595"/>
                </a:lnTo>
                <a:close/>
              </a:path>
              <a:path w="132715" h="132715">
                <a:moveTo>
                  <a:pt x="118071" y="106595"/>
                </a:moveTo>
                <a:lnTo>
                  <a:pt x="91418" y="106595"/>
                </a:lnTo>
                <a:lnTo>
                  <a:pt x="102493" y="121327"/>
                </a:lnTo>
                <a:lnTo>
                  <a:pt x="112514" y="113234"/>
                </a:lnTo>
                <a:lnTo>
                  <a:pt x="118071" y="106595"/>
                </a:lnTo>
                <a:close/>
              </a:path>
              <a:path w="132715" h="132715">
                <a:moveTo>
                  <a:pt x="42910" y="76712"/>
                </a:moveTo>
                <a:lnTo>
                  <a:pt x="19587" y="76712"/>
                </a:lnTo>
                <a:lnTo>
                  <a:pt x="25645" y="91405"/>
                </a:lnTo>
                <a:lnTo>
                  <a:pt x="10913" y="102493"/>
                </a:lnTo>
                <a:lnTo>
                  <a:pt x="19005" y="112514"/>
                </a:lnTo>
                <a:lnTo>
                  <a:pt x="28719" y="120644"/>
                </a:lnTo>
                <a:lnTo>
                  <a:pt x="40707" y="106518"/>
                </a:lnTo>
                <a:lnTo>
                  <a:pt x="118135" y="106518"/>
                </a:lnTo>
                <a:lnTo>
                  <a:pt x="120644" y="103521"/>
                </a:lnTo>
                <a:lnTo>
                  <a:pt x="108164" y="92929"/>
                </a:lnTo>
                <a:lnTo>
                  <a:pt x="66120" y="92929"/>
                </a:lnTo>
                <a:lnTo>
                  <a:pt x="52529" y="89235"/>
                </a:lnTo>
                <a:lnTo>
                  <a:pt x="42902" y="79535"/>
                </a:lnTo>
                <a:lnTo>
                  <a:pt x="42910" y="76712"/>
                </a:lnTo>
                <a:close/>
              </a:path>
              <a:path w="132715" h="132715">
                <a:moveTo>
                  <a:pt x="106884" y="41522"/>
                </a:moveTo>
                <a:lnTo>
                  <a:pt x="55953" y="41522"/>
                </a:lnTo>
                <a:lnTo>
                  <a:pt x="73375" y="42617"/>
                </a:lnTo>
                <a:lnTo>
                  <a:pt x="85229" y="48587"/>
                </a:lnTo>
                <a:lnTo>
                  <a:pt x="91631" y="58083"/>
                </a:lnTo>
                <a:lnTo>
                  <a:pt x="89765" y="74880"/>
                </a:lnTo>
                <a:lnTo>
                  <a:pt x="82914" y="86284"/>
                </a:lnTo>
                <a:lnTo>
                  <a:pt x="72517" y="92134"/>
                </a:lnTo>
                <a:lnTo>
                  <a:pt x="66120" y="92929"/>
                </a:lnTo>
                <a:lnTo>
                  <a:pt x="108164" y="92929"/>
                </a:lnTo>
                <a:lnTo>
                  <a:pt x="106518" y="91532"/>
                </a:lnTo>
                <a:lnTo>
                  <a:pt x="112627" y="76851"/>
                </a:lnTo>
                <a:lnTo>
                  <a:pt x="131161" y="76851"/>
                </a:lnTo>
                <a:lnTo>
                  <a:pt x="132240" y="66984"/>
                </a:lnTo>
                <a:lnTo>
                  <a:pt x="131280" y="55528"/>
                </a:lnTo>
                <a:lnTo>
                  <a:pt x="112665" y="55528"/>
                </a:lnTo>
                <a:lnTo>
                  <a:pt x="106884" y="41522"/>
                </a:lnTo>
                <a:close/>
              </a:path>
              <a:path w="132715" h="132715">
                <a:moveTo>
                  <a:pt x="131161" y="76851"/>
                </a:moveTo>
                <a:lnTo>
                  <a:pt x="112627" y="76851"/>
                </a:lnTo>
                <a:lnTo>
                  <a:pt x="130877" y="79442"/>
                </a:lnTo>
                <a:lnTo>
                  <a:pt x="131161" y="76851"/>
                </a:lnTo>
                <a:close/>
              </a:path>
              <a:path w="132715" h="132715">
                <a:moveTo>
                  <a:pt x="1362" y="52797"/>
                </a:moveTo>
                <a:lnTo>
                  <a:pt x="0" y="65256"/>
                </a:lnTo>
                <a:lnTo>
                  <a:pt x="1063" y="77946"/>
                </a:lnTo>
                <a:lnTo>
                  <a:pt x="19587" y="76712"/>
                </a:lnTo>
                <a:lnTo>
                  <a:pt x="42910" y="76712"/>
                </a:lnTo>
                <a:lnTo>
                  <a:pt x="42951" y="61229"/>
                </a:lnTo>
                <a:lnTo>
                  <a:pt x="45173" y="55376"/>
                </a:lnTo>
                <a:lnTo>
                  <a:pt x="19612" y="55376"/>
                </a:lnTo>
                <a:lnTo>
                  <a:pt x="1362" y="52797"/>
                </a:lnTo>
                <a:close/>
              </a:path>
              <a:path w="132715" h="132715">
                <a:moveTo>
                  <a:pt x="131177" y="54293"/>
                </a:moveTo>
                <a:lnTo>
                  <a:pt x="112665" y="55528"/>
                </a:lnTo>
                <a:lnTo>
                  <a:pt x="131280" y="55528"/>
                </a:lnTo>
                <a:lnTo>
                  <a:pt x="131177" y="54293"/>
                </a:lnTo>
                <a:close/>
              </a:path>
              <a:path w="132715" h="132715">
                <a:moveTo>
                  <a:pt x="29747" y="10900"/>
                </a:moveTo>
                <a:lnTo>
                  <a:pt x="19725" y="19002"/>
                </a:lnTo>
                <a:lnTo>
                  <a:pt x="11596" y="28708"/>
                </a:lnTo>
                <a:lnTo>
                  <a:pt x="25721" y="40707"/>
                </a:lnTo>
                <a:lnTo>
                  <a:pt x="19612" y="55376"/>
                </a:lnTo>
                <a:lnTo>
                  <a:pt x="45173" y="55376"/>
                </a:lnTo>
                <a:lnTo>
                  <a:pt x="47710" y="48692"/>
                </a:lnTo>
                <a:lnTo>
                  <a:pt x="55953" y="41522"/>
                </a:lnTo>
                <a:lnTo>
                  <a:pt x="106884" y="41522"/>
                </a:lnTo>
                <a:lnTo>
                  <a:pt x="106595" y="40821"/>
                </a:lnTo>
                <a:lnTo>
                  <a:pt x="121339" y="29747"/>
                </a:lnTo>
                <a:lnTo>
                  <a:pt x="118086" y="25721"/>
                </a:lnTo>
                <a:lnTo>
                  <a:pt x="91532" y="25721"/>
                </a:lnTo>
                <a:lnTo>
                  <a:pt x="91349" y="25645"/>
                </a:lnTo>
                <a:lnTo>
                  <a:pt x="40821" y="25645"/>
                </a:lnTo>
                <a:lnTo>
                  <a:pt x="29747" y="10900"/>
                </a:lnTo>
                <a:close/>
              </a:path>
              <a:path w="132715" h="132715">
                <a:moveTo>
                  <a:pt x="103528" y="11599"/>
                </a:moveTo>
                <a:lnTo>
                  <a:pt x="91532" y="25721"/>
                </a:lnTo>
                <a:lnTo>
                  <a:pt x="118086" y="25721"/>
                </a:lnTo>
                <a:lnTo>
                  <a:pt x="113239" y="19724"/>
                </a:lnTo>
                <a:lnTo>
                  <a:pt x="103528" y="11599"/>
                </a:lnTo>
                <a:close/>
              </a:path>
              <a:path w="132715" h="132715">
                <a:moveTo>
                  <a:pt x="66984" y="0"/>
                </a:moveTo>
                <a:lnTo>
                  <a:pt x="54293" y="1063"/>
                </a:lnTo>
                <a:lnTo>
                  <a:pt x="55490" y="19002"/>
                </a:lnTo>
                <a:lnTo>
                  <a:pt x="55436" y="19612"/>
                </a:lnTo>
                <a:lnTo>
                  <a:pt x="40821" y="25645"/>
                </a:lnTo>
                <a:lnTo>
                  <a:pt x="91349" y="25645"/>
                </a:lnTo>
                <a:lnTo>
                  <a:pt x="76864" y="19612"/>
                </a:lnTo>
                <a:lnTo>
                  <a:pt x="79442" y="1362"/>
                </a:lnTo>
                <a:lnTo>
                  <a:pt x="669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15058" y="9202584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4" h="83184">
                <a:moveTo>
                  <a:pt x="53606" y="69189"/>
                </a:moveTo>
                <a:lnTo>
                  <a:pt x="30606" y="69189"/>
                </a:lnTo>
                <a:lnTo>
                  <a:pt x="40335" y="71183"/>
                </a:lnTo>
                <a:lnTo>
                  <a:pt x="40932" y="82689"/>
                </a:lnTo>
                <a:lnTo>
                  <a:pt x="46393" y="82753"/>
                </a:lnTo>
                <a:lnTo>
                  <a:pt x="51917" y="81737"/>
                </a:lnTo>
                <a:lnTo>
                  <a:pt x="57149" y="79565"/>
                </a:lnTo>
                <a:lnTo>
                  <a:pt x="53606" y="69189"/>
                </a:lnTo>
                <a:close/>
              </a:path>
              <a:path w="83184" h="83184">
                <a:moveTo>
                  <a:pt x="30829" y="53416"/>
                </a:moveTo>
                <a:lnTo>
                  <a:pt x="14096" y="53416"/>
                </a:lnTo>
                <a:lnTo>
                  <a:pt x="19570" y="61709"/>
                </a:lnTo>
                <a:lnTo>
                  <a:pt x="11849" y="70269"/>
                </a:lnTo>
                <a:lnTo>
                  <a:pt x="15811" y="74320"/>
                </a:lnTo>
                <a:lnTo>
                  <a:pt x="20472" y="77431"/>
                </a:lnTo>
                <a:lnTo>
                  <a:pt x="25526" y="79527"/>
                </a:lnTo>
                <a:lnTo>
                  <a:pt x="30606" y="69189"/>
                </a:lnTo>
                <a:lnTo>
                  <a:pt x="53606" y="69189"/>
                </a:lnTo>
                <a:lnTo>
                  <a:pt x="53428" y="68668"/>
                </a:lnTo>
                <a:lnTo>
                  <a:pt x="61721" y="63195"/>
                </a:lnTo>
                <a:lnTo>
                  <a:pt x="76835" y="63195"/>
                </a:lnTo>
                <a:lnTo>
                  <a:pt x="77444" y="62280"/>
                </a:lnTo>
                <a:lnTo>
                  <a:pt x="79292" y="57823"/>
                </a:lnTo>
                <a:lnTo>
                  <a:pt x="44576" y="57823"/>
                </a:lnTo>
                <a:lnTo>
                  <a:pt x="32194" y="55387"/>
                </a:lnTo>
                <a:lnTo>
                  <a:pt x="30829" y="53416"/>
                </a:lnTo>
                <a:close/>
              </a:path>
              <a:path w="83184" h="83184">
                <a:moveTo>
                  <a:pt x="76835" y="63195"/>
                </a:moveTo>
                <a:lnTo>
                  <a:pt x="61721" y="63195"/>
                </a:lnTo>
                <a:lnTo>
                  <a:pt x="70281" y="70916"/>
                </a:lnTo>
                <a:lnTo>
                  <a:pt x="74333" y="66954"/>
                </a:lnTo>
                <a:lnTo>
                  <a:pt x="76835" y="63195"/>
                </a:lnTo>
                <a:close/>
              </a:path>
              <a:path w="83184" h="83184">
                <a:moveTo>
                  <a:pt x="65896" y="25123"/>
                </a:moveTo>
                <a:lnTo>
                  <a:pt x="37315" y="25123"/>
                </a:lnTo>
                <a:lnTo>
                  <a:pt x="50132" y="27190"/>
                </a:lnTo>
                <a:lnTo>
                  <a:pt x="57547" y="36939"/>
                </a:lnTo>
                <a:lnTo>
                  <a:pt x="55637" y="49931"/>
                </a:lnTo>
                <a:lnTo>
                  <a:pt x="46136" y="57442"/>
                </a:lnTo>
                <a:lnTo>
                  <a:pt x="44576" y="57823"/>
                </a:lnTo>
                <a:lnTo>
                  <a:pt x="79292" y="57823"/>
                </a:lnTo>
                <a:lnTo>
                  <a:pt x="79540" y="57226"/>
                </a:lnTo>
                <a:lnTo>
                  <a:pt x="69189" y="52146"/>
                </a:lnTo>
                <a:lnTo>
                  <a:pt x="71196" y="42417"/>
                </a:lnTo>
                <a:lnTo>
                  <a:pt x="82702" y="41833"/>
                </a:lnTo>
                <a:lnTo>
                  <a:pt x="82765" y="36360"/>
                </a:lnTo>
                <a:lnTo>
                  <a:pt x="81737" y="30835"/>
                </a:lnTo>
                <a:lnTo>
                  <a:pt x="81113" y="29324"/>
                </a:lnTo>
                <a:lnTo>
                  <a:pt x="68668" y="29324"/>
                </a:lnTo>
                <a:lnTo>
                  <a:pt x="65896" y="25123"/>
                </a:lnTo>
                <a:close/>
              </a:path>
              <a:path w="83184" h="83184">
                <a:moveTo>
                  <a:pt x="12484" y="11836"/>
                </a:moveTo>
                <a:lnTo>
                  <a:pt x="8432" y="15798"/>
                </a:lnTo>
                <a:lnTo>
                  <a:pt x="5321" y="20472"/>
                </a:lnTo>
                <a:lnTo>
                  <a:pt x="3225" y="25526"/>
                </a:lnTo>
                <a:lnTo>
                  <a:pt x="13563" y="30594"/>
                </a:lnTo>
                <a:lnTo>
                  <a:pt x="11569" y="40335"/>
                </a:lnTo>
                <a:lnTo>
                  <a:pt x="63" y="40919"/>
                </a:lnTo>
                <a:lnTo>
                  <a:pt x="0" y="46393"/>
                </a:lnTo>
                <a:lnTo>
                  <a:pt x="1015" y="51904"/>
                </a:lnTo>
                <a:lnTo>
                  <a:pt x="3187" y="57149"/>
                </a:lnTo>
                <a:lnTo>
                  <a:pt x="14096" y="53416"/>
                </a:lnTo>
                <a:lnTo>
                  <a:pt x="30829" y="53416"/>
                </a:lnTo>
                <a:lnTo>
                  <a:pt x="25027" y="45029"/>
                </a:lnTo>
                <a:lnTo>
                  <a:pt x="27276" y="32416"/>
                </a:lnTo>
                <a:lnTo>
                  <a:pt x="37315" y="25123"/>
                </a:lnTo>
                <a:lnTo>
                  <a:pt x="65896" y="25123"/>
                </a:lnTo>
                <a:lnTo>
                  <a:pt x="63195" y="21031"/>
                </a:lnTo>
                <a:lnTo>
                  <a:pt x="64526" y="19557"/>
                </a:lnTo>
                <a:lnTo>
                  <a:pt x="21043" y="19557"/>
                </a:lnTo>
                <a:lnTo>
                  <a:pt x="12484" y="11836"/>
                </a:lnTo>
                <a:close/>
              </a:path>
              <a:path w="83184" h="83184">
                <a:moveTo>
                  <a:pt x="79578" y="25603"/>
                </a:moveTo>
                <a:lnTo>
                  <a:pt x="68668" y="29324"/>
                </a:lnTo>
                <a:lnTo>
                  <a:pt x="81113" y="29324"/>
                </a:lnTo>
                <a:lnTo>
                  <a:pt x="79578" y="25603"/>
                </a:lnTo>
                <a:close/>
              </a:path>
              <a:path w="83184" h="83184">
                <a:moveTo>
                  <a:pt x="36372" y="0"/>
                </a:moveTo>
                <a:lnTo>
                  <a:pt x="30848" y="1015"/>
                </a:lnTo>
                <a:lnTo>
                  <a:pt x="25615" y="3187"/>
                </a:lnTo>
                <a:lnTo>
                  <a:pt x="29336" y="14084"/>
                </a:lnTo>
                <a:lnTo>
                  <a:pt x="21043" y="19557"/>
                </a:lnTo>
                <a:lnTo>
                  <a:pt x="64526" y="19557"/>
                </a:lnTo>
                <a:lnTo>
                  <a:pt x="69941" y="13563"/>
                </a:lnTo>
                <a:lnTo>
                  <a:pt x="52158" y="13563"/>
                </a:lnTo>
                <a:lnTo>
                  <a:pt x="42430" y="11569"/>
                </a:lnTo>
                <a:lnTo>
                  <a:pt x="41833" y="63"/>
                </a:lnTo>
                <a:lnTo>
                  <a:pt x="36372" y="0"/>
                </a:lnTo>
                <a:close/>
              </a:path>
              <a:path w="83184" h="83184">
                <a:moveTo>
                  <a:pt x="57238" y="3213"/>
                </a:moveTo>
                <a:lnTo>
                  <a:pt x="52158" y="13563"/>
                </a:lnTo>
                <a:lnTo>
                  <a:pt x="69941" y="13563"/>
                </a:lnTo>
                <a:lnTo>
                  <a:pt x="70916" y="12484"/>
                </a:lnTo>
                <a:lnTo>
                  <a:pt x="66954" y="8420"/>
                </a:lnTo>
                <a:lnTo>
                  <a:pt x="62280" y="5308"/>
                </a:lnTo>
                <a:lnTo>
                  <a:pt x="57238" y="3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69309" y="9156445"/>
            <a:ext cx="60325" cy="60325"/>
          </a:xfrm>
          <a:custGeom>
            <a:avLst/>
            <a:gdLst/>
            <a:ahLst/>
            <a:cxnLst/>
            <a:rect l="l" t="t" r="r" b="b"/>
            <a:pathLst>
              <a:path w="60325" h="60325">
                <a:moveTo>
                  <a:pt x="29713" y="43014"/>
                </a:moveTo>
                <a:lnTo>
                  <a:pt x="12369" y="43014"/>
                </a:lnTo>
                <a:lnTo>
                  <a:pt x="17640" y="48056"/>
                </a:lnTo>
                <a:lnTo>
                  <a:pt x="13525" y="55448"/>
                </a:lnTo>
                <a:lnTo>
                  <a:pt x="16903" y="57607"/>
                </a:lnTo>
                <a:lnTo>
                  <a:pt x="20739" y="59131"/>
                </a:lnTo>
                <a:lnTo>
                  <a:pt x="24841" y="59816"/>
                </a:lnTo>
                <a:lnTo>
                  <a:pt x="26771" y="51587"/>
                </a:lnTo>
                <a:lnTo>
                  <a:pt x="34061" y="51409"/>
                </a:lnTo>
                <a:lnTo>
                  <a:pt x="45472" y="51409"/>
                </a:lnTo>
                <a:lnTo>
                  <a:pt x="43014" y="47447"/>
                </a:lnTo>
                <a:lnTo>
                  <a:pt x="46477" y="43827"/>
                </a:lnTo>
                <a:lnTo>
                  <a:pt x="31826" y="43827"/>
                </a:lnTo>
                <a:lnTo>
                  <a:pt x="29713" y="43014"/>
                </a:lnTo>
                <a:close/>
              </a:path>
              <a:path w="60325" h="60325">
                <a:moveTo>
                  <a:pt x="45472" y="51409"/>
                </a:moveTo>
                <a:lnTo>
                  <a:pt x="34061" y="51409"/>
                </a:lnTo>
                <a:lnTo>
                  <a:pt x="36385" y="59550"/>
                </a:lnTo>
                <a:lnTo>
                  <a:pt x="40449" y="58661"/>
                </a:lnTo>
                <a:lnTo>
                  <a:pt x="44208" y="56972"/>
                </a:lnTo>
                <a:lnTo>
                  <a:pt x="47472" y="54635"/>
                </a:lnTo>
                <a:lnTo>
                  <a:pt x="45472" y="51409"/>
                </a:lnTo>
                <a:close/>
              </a:path>
              <a:path w="60325" h="60325">
                <a:moveTo>
                  <a:pt x="4381" y="13525"/>
                </a:moveTo>
                <a:lnTo>
                  <a:pt x="2209" y="16903"/>
                </a:lnTo>
                <a:lnTo>
                  <a:pt x="685" y="20739"/>
                </a:lnTo>
                <a:lnTo>
                  <a:pt x="0" y="24841"/>
                </a:lnTo>
                <a:lnTo>
                  <a:pt x="8242" y="26771"/>
                </a:lnTo>
                <a:lnTo>
                  <a:pt x="8407" y="34061"/>
                </a:lnTo>
                <a:lnTo>
                  <a:pt x="266" y="36385"/>
                </a:lnTo>
                <a:lnTo>
                  <a:pt x="1155" y="40449"/>
                </a:lnTo>
                <a:lnTo>
                  <a:pt x="2844" y="44208"/>
                </a:lnTo>
                <a:lnTo>
                  <a:pt x="5181" y="47472"/>
                </a:lnTo>
                <a:lnTo>
                  <a:pt x="12369" y="43014"/>
                </a:lnTo>
                <a:lnTo>
                  <a:pt x="29713" y="43014"/>
                </a:lnTo>
                <a:lnTo>
                  <a:pt x="19151" y="38950"/>
                </a:lnTo>
                <a:lnTo>
                  <a:pt x="15989" y="31826"/>
                </a:lnTo>
                <a:lnTo>
                  <a:pt x="20866" y="19151"/>
                </a:lnTo>
                <a:lnTo>
                  <a:pt x="24271" y="17640"/>
                </a:lnTo>
                <a:lnTo>
                  <a:pt x="11772" y="17640"/>
                </a:lnTo>
                <a:lnTo>
                  <a:pt x="4381" y="13525"/>
                </a:lnTo>
                <a:close/>
              </a:path>
              <a:path w="60325" h="60325">
                <a:moveTo>
                  <a:pt x="57899" y="42176"/>
                </a:moveTo>
                <a:lnTo>
                  <a:pt x="48056" y="42176"/>
                </a:lnTo>
                <a:lnTo>
                  <a:pt x="55435" y="46291"/>
                </a:lnTo>
                <a:lnTo>
                  <a:pt x="57607" y="42913"/>
                </a:lnTo>
                <a:lnTo>
                  <a:pt x="57899" y="42176"/>
                </a:lnTo>
                <a:close/>
              </a:path>
              <a:path w="60325" h="60325">
                <a:moveTo>
                  <a:pt x="46595" y="15989"/>
                </a:moveTo>
                <a:lnTo>
                  <a:pt x="27990" y="15989"/>
                </a:lnTo>
                <a:lnTo>
                  <a:pt x="40665" y="20866"/>
                </a:lnTo>
                <a:lnTo>
                  <a:pt x="43827" y="27990"/>
                </a:lnTo>
                <a:lnTo>
                  <a:pt x="38950" y="40665"/>
                </a:lnTo>
                <a:lnTo>
                  <a:pt x="31826" y="43827"/>
                </a:lnTo>
                <a:lnTo>
                  <a:pt x="46477" y="43827"/>
                </a:lnTo>
                <a:lnTo>
                  <a:pt x="48056" y="42176"/>
                </a:lnTo>
                <a:lnTo>
                  <a:pt x="57899" y="42176"/>
                </a:lnTo>
                <a:lnTo>
                  <a:pt x="59131" y="39077"/>
                </a:lnTo>
                <a:lnTo>
                  <a:pt x="59816" y="34975"/>
                </a:lnTo>
                <a:lnTo>
                  <a:pt x="51587" y="33045"/>
                </a:lnTo>
                <a:lnTo>
                  <a:pt x="51409" y="25755"/>
                </a:lnTo>
                <a:lnTo>
                  <a:pt x="59550" y="23431"/>
                </a:lnTo>
                <a:lnTo>
                  <a:pt x="58661" y="19367"/>
                </a:lnTo>
                <a:lnTo>
                  <a:pt x="57508" y="16802"/>
                </a:lnTo>
                <a:lnTo>
                  <a:pt x="47447" y="16802"/>
                </a:lnTo>
                <a:lnTo>
                  <a:pt x="46595" y="15989"/>
                </a:lnTo>
                <a:close/>
              </a:path>
              <a:path w="60325" h="60325">
                <a:moveTo>
                  <a:pt x="23431" y="279"/>
                </a:moveTo>
                <a:lnTo>
                  <a:pt x="19367" y="1155"/>
                </a:lnTo>
                <a:lnTo>
                  <a:pt x="15608" y="2857"/>
                </a:lnTo>
                <a:lnTo>
                  <a:pt x="12344" y="5181"/>
                </a:lnTo>
                <a:lnTo>
                  <a:pt x="16802" y="12369"/>
                </a:lnTo>
                <a:lnTo>
                  <a:pt x="11772" y="17640"/>
                </a:lnTo>
                <a:lnTo>
                  <a:pt x="24271" y="17640"/>
                </a:lnTo>
                <a:lnTo>
                  <a:pt x="27990" y="15989"/>
                </a:lnTo>
                <a:lnTo>
                  <a:pt x="46595" y="15989"/>
                </a:lnTo>
                <a:lnTo>
                  <a:pt x="42176" y="11772"/>
                </a:lnTo>
                <a:lnTo>
                  <a:pt x="44050" y="8407"/>
                </a:lnTo>
                <a:lnTo>
                  <a:pt x="25755" y="8407"/>
                </a:lnTo>
                <a:lnTo>
                  <a:pt x="23431" y="279"/>
                </a:lnTo>
                <a:close/>
              </a:path>
              <a:path w="60325" h="60325">
                <a:moveTo>
                  <a:pt x="54635" y="12344"/>
                </a:moveTo>
                <a:lnTo>
                  <a:pt x="47447" y="16802"/>
                </a:lnTo>
                <a:lnTo>
                  <a:pt x="57508" y="16802"/>
                </a:lnTo>
                <a:lnTo>
                  <a:pt x="56972" y="15608"/>
                </a:lnTo>
                <a:lnTo>
                  <a:pt x="54635" y="12344"/>
                </a:lnTo>
                <a:close/>
              </a:path>
              <a:path w="60325" h="60325">
                <a:moveTo>
                  <a:pt x="34975" y="0"/>
                </a:moveTo>
                <a:lnTo>
                  <a:pt x="33045" y="8242"/>
                </a:lnTo>
                <a:lnTo>
                  <a:pt x="25755" y="8407"/>
                </a:lnTo>
                <a:lnTo>
                  <a:pt x="44050" y="8407"/>
                </a:lnTo>
                <a:lnTo>
                  <a:pt x="46291" y="4381"/>
                </a:lnTo>
                <a:lnTo>
                  <a:pt x="42913" y="2209"/>
                </a:lnTo>
                <a:lnTo>
                  <a:pt x="39077" y="685"/>
                </a:lnTo>
                <a:lnTo>
                  <a:pt x="349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64832" y="9118142"/>
            <a:ext cx="257175" cy="263525"/>
          </a:xfrm>
          <a:custGeom>
            <a:avLst/>
            <a:gdLst/>
            <a:ahLst/>
            <a:cxnLst/>
            <a:rect l="l" t="t" r="r" b="b"/>
            <a:pathLst>
              <a:path w="257175" h="263525">
                <a:moveTo>
                  <a:pt x="0" y="263347"/>
                </a:moveTo>
                <a:lnTo>
                  <a:pt x="256590" y="263347"/>
                </a:lnTo>
                <a:lnTo>
                  <a:pt x="256590" y="0"/>
                </a:lnTo>
                <a:lnTo>
                  <a:pt x="0" y="0"/>
                </a:lnTo>
                <a:lnTo>
                  <a:pt x="0" y="263347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768421" y="9185857"/>
            <a:ext cx="1122045" cy="2209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700" spc="-20" b="1">
                <a:solidFill>
                  <a:srgbClr val="FFFFFF"/>
                </a:solidFill>
                <a:latin typeface="Gotham Bold"/>
                <a:cs typeface="Gotham Bold"/>
              </a:rPr>
              <a:t>IMPLEMENTING SCHOO</a:t>
            </a:r>
            <a:r>
              <a:rPr dirty="0" sz="700" spc="-50" b="1">
                <a:solidFill>
                  <a:srgbClr val="FFFFFF"/>
                </a:solidFill>
                <a:latin typeface="Gotham Bold"/>
                <a:cs typeface="Gotham Bold"/>
              </a:rPr>
              <a:t>L</a:t>
            </a:r>
            <a:r>
              <a:rPr dirty="0" sz="700" spc="-25" b="1">
                <a:solidFill>
                  <a:srgbClr val="FFFFFF"/>
                </a:solidFill>
                <a:latin typeface="Gotham Bold"/>
                <a:cs typeface="Gotham Bold"/>
              </a:rPr>
              <a:t>-B</a:t>
            </a:r>
            <a:r>
              <a:rPr dirty="0" sz="700" spc="-40" b="1">
                <a:solidFill>
                  <a:srgbClr val="FFFFFF"/>
                </a:solidFill>
                <a:latin typeface="Gotham Bold"/>
                <a:cs typeface="Gotham Bold"/>
              </a:rPr>
              <a:t>A</a:t>
            </a:r>
            <a:r>
              <a:rPr dirty="0" sz="700" spc="-25" b="1">
                <a:solidFill>
                  <a:srgbClr val="FFFFFF"/>
                </a:solidFill>
                <a:latin typeface="Gotham Bold"/>
                <a:cs typeface="Gotham Bold"/>
              </a:rPr>
              <a:t>SED</a:t>
            </a:r>
            <a:r>
              <a:rPr dirty="0" sz="700" spc="-20" b="1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dirty="0" sz="700" spc="-25" b="1">
                <a:solidFill>
                  <a:srgbClr val="FFFFFF"/>
                </a:solidFill>
                <a:latin typeface="Gotham Bold"/>
                <a:cs typeface="Gotham Bold"/>
              </a:rPr>
              <a:t>TEAMS</a:t>
            </a:r>
            <a:endParaRPr sz="700">
              <a:latin typeface="Gotham Bold"/>
              <a:cs typeface="Gotham Bold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5803" y="9513238"/>
            <a:ext cx="172148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 b="0">
                <a:solidFill>
                  <a:srgbClr val="FFFFFF"/>
                </a:solidFill>
                <a:latin typeface="Gotham Book"/>
                <a:cs typeface="Gotham Book"/>
              </a:rPr>
              <a:t>NCS</a:t>
            </a:r>
            <a:r>
              <a:rPr dirty="0" sz="700" spc="-5" b="0">
                <a:solidFill>
                  <a:srgbClr val="FFFFFF"/>
                </a:solidFill>
                <a:latin typeface="Gotham Book"/>
                <a:cs typeface="Gotham Book"/>
              </a:rPr>
              <a:t> FRESHMAN ON</a:t>
            </a:r>
            <a:r>
              <a:rPr dirty="0" sz="700" spc="-65" b="0">
                <a:solidFill>
                  <a:srgbClr val="FFFFFF"/>
                </a:solidFill>
                <a:latin typeface="Gotham Book"/>
                <a:cs typeface="Gotham Book"/>
              </a:rPr>
              <a:t>-</a:t>
            </a:r>
            <a:r>
              <a:rPr dirty="0" sz="700" b="0">
                <a:solidFill>
                  <a:srgbClr val="FFFFFF"/>
                </a:solidFill>
                <a:latin typeface="Gotham Book"/>
                <a:cs typeface="Gotham Book"/>
              </a:rPr>
              <a:t>TR</a:t>
            </a:r>
            <a:r>
              <a:rPr dirty="0" sz="700" spc="-30" b="0">
                <a:solidFill>
                  <a:srgbClr val="FFFFFF"/>
                </a:solidFill>
                <a:latin typeface="Gotham Book"/>
                <a:cs typeface="Gotham Book"/>
              </a:rPr>
              <a:t>A</a:t>
            </a:r>
            <a:r>
              <a:rPr dirty="0" sz="700" spc="-10" b="0">
                <a:solidFill>
                  <a:srgbClr val="FFFFFF"/>
                </a:solidFill>
                <a:latin typeface="Gotham Book"/>
                <a:cs typeface="Gotham Book"/>
              </a:rPr>
              <a:t>CK</a:t>
            </a:r>
            <a:r>
              <a:rPr dirty="0" sz="700" b="0">
                <a:solidFill>
                  <a:srgbClr val="FFFFFF"/>
                </a:solidFill>
                <a:latin typeface="Gotham Book"/>
                <a:cs typeface="Gotham Book"/>
              </a:rPr>
              <a:t> </a:t>
            </a:r>
            <a:r>
              <a:rPr dirty="0" sz="700" spc="-35" b="0">
                <a:solidFill>
                  <a:srgbClr val="FFFFFF"/>
                </a:solidFill>
                <a:latin typeface="Gotham Book"/>
                <a:cs typeface="Gotham Book"/>
              </a:rPr>
              <a:t>T</a:t>
            </a:r>
            <a:r>
              <a:rPr dirty="0" sz="700" b="0">
                <a:solidFill>
                  <a:srgbClr val="FFFFFF"/>
                </a:solidFill>
                <a:latin typeface="Gotham Book"/>
                <a:cs typeface="Gotham Book"/>
              </a:rPr>
              <a:t>OOLKIT</a:t>
            </a:r>
            <a:endParaRPr sz="700">
              <a:latin typeface="Gotham Book"/>
              <a:cs typeface="Gotham Boo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772400" cy="457200"/>
          </a:xfrm>
          <a:custGeom>
            <a:avLst/>
            <a:gdLst/>
            <a:ahLst/>
            <a:cxnLst/>
            <a:rect l="l" t="t" r="r" b="b"/>
            <a:pathLst>
              <a:path w="7772400" h="457200">
                <a:moveTo>
                  <a:pt x="0" y="457200"/>
                </a:moveTo>
                <a:lnTo>
                  <a:pt x="7772400" y="457200"/>
                </a:lnTo>
                <a:lnTo>
                  <a:pt x="77724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AEB1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300380"/>
            <a:ext cx="7772400" cy="152400"/>
          </a:xfrm>
          <a:custGeom>
            <a:avLst/>
            <a:gdLst/>
            <a:ahLst/>
            <a:cxnLst/>
            <a:rect l="l" t="t" r="r" b="b"/>
            <a:pathLst>
              <a:path w="7772400" h="152400">
                <a:moveTo>
                  <a:pt x="0" y="152400"/>
                </a:moveTo>
                <a:lnTo>
                  <a:pt x="7772400" y="152400"/>
                </a:lnTo>
                <a:lnTo>
                  <a:pt x="77724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91AB5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47980"/>
            <a:ext cx="7772400" cy="152400"/>
          </a:xfrm>
          <a:custGeom>
            <a:avLst/>
            <a:gdLst/>
            <a:ahLst/>
            <a:cxnLst/>
            <a:rect l="l" t="t" r="r" b="b"/>
            <a:pathLst>
              <a:path w="7772400" h="152400">
                <a:moveTo>
                  <a:pt x="0" y="152400"/>
                </a:moveTo>
                <a:lnTo>
                  <a:pt x="7772400" y="152400"/>
                </a:lnTo>
                <a:lnTo>
                  <a:pt x="77724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46483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323181" y="1524990"/>
            <a:ext cx="2176145" cy="579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5" b="1">
                <a:solidFill>
                  <a:srgbClr val="91AB5A"/>
                </a:solidFill>
                <a:latin typeface="Gotham Bold"/>
                <a:cs typeface="Gotham Bold"/>
              </a:rPr>
              <a:t>On</a:t>
            </a:r>
            <a:r>
              <a:rPr dirty="0" sz="1800" spc="-220" b="1">
                <a:solidFill>
                  <a:srgbClr val="91AB5A"/>
                </a:solidFill>
                <a:latin typeface="Gotham Bold"/>
                <a:cs typeface="Gotham Bold"/>
              </a:rPr>
              <a:t>-</a:t>
            </a:r>
            <a:r>
              <a:rPr dirty="0" sz="1800" spc="-160" b="1">
                <a:solidFill>
                  <a:srgbClr val="91AB5A"/>
                </a:solidFill>
                <a:latin typeface="Gotham Bold"/>
                <a:cs typeface="Gotham Bold"/>
              </a:rPr>
              <a:t>T</a:t>
            </a:r>
            <a:r>
              <a:rPr dirty="0" sz="1800" spc="-105" b="1">
                <a:solidFill>
                  <a:srgbClr val="91AB5A"/>
                </a:solidFill>
                <a:latin typeface="Gotham Bold"/>
                <a:cs typeface="Gotham Bold"/>
              </a:rPr>
              <a:t>r</a:t>
            </a:r>
            <a:r>
              <a:rPr dirty="0" sz="1800" spc="-55" b="1">
                <a:solidFill>
                  <a:srgbClr val="91AB5A"/>
                </a:solidFill>
                <a:latin typeface="Gotham Bold"/>
                <a:cs typeface="Gotham Bold"/>
              </a:rPr>
              <a:t>ack</a:t>
            </a:r>
            <a:r>
              <a:rPr dirty="0" sz="1800" spc="-50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1800" spc="-50" b="1">
                <a:solidFill>
                  <a:srgbClr val="91AB5A"/>
                </a:solidFill>
                <a:latin typeface="Gotham Bold"/>
                <a:cs typeface="Gotham Bold"/>
              </a:rPr>
              <a:t>Unit</a:t>
            </a:r>
            <a:r>
              <a:rPr dirty="0" sz="1800" spc="-50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1800" spc="-55" b="1">
                <a:solidFill>
                  <a:srgbClr val="91AB5A"/>
                </a:solidFill>
                <a:latin typeface="Gotham Bold"/>
                <a:cs typeface="Gotham Bold"/>
              </a:rPr>
              <a:t>Plan</a:t>
            </a:r>
            <a:endParaRPr sz="1800">
              <a:latin typeface="Gotham Bold"/>
              <a:cs typeface="Gotham Bold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1600" b="0">
                <a:solidFill>
                  <a:srgbClr val="464832"/>
                </a:solidFill>
                <a:latin typeface="Gotham Medium"/>
                <a:cs typeface="Gotham Medium"/>
              </a:rPr>
              <a:t>O</a:t>
            </a:r>
            <a:r>
              <a:rPr dirty="0" sz="1600" spc="-50" b="0">
                <a:solidFill>
                  <a:srgbClr val="464832"/>
                </a:solidFill>
                <a:latin typeface="Gotham Medium"/>
                <a:cs typeface="Gotham Medium"/>
              </a:rPr>
              <a:t>v</a:t>
            </a:r>
            <a:r>
              <a:rPr dirty="0" sz="1600" b="0">
                <a:solidFill>
                  <a:srgbClr val="464832"/>
                </a:solidFill>
                <a:latin typeface="Gotham Medium"/>
                <a:cs typeface="Gotham Medium"/>
              </a:rPr>
              <a:t>ervi</a:t>
            </a:r>
            <a:r>
              <a:rPr dirty="0" sz="1600" spc="-45" b="0">
                <a:solidFill>
                  <a:srgbClr val="464832"/>
                </a:solidFill>
                <a:latin typeface="Gotham Medium"/>
                <a:cs typeface="Gotham Medium"/>
              </a:rPr>
              <a:t>e</a:t>
            </a:r>
            <a:r>
              <a:rPr dirty="0" sz="1600" b="0">
                <a:solidFill>
                  <a:srgbClr val="464832"/>
                </a:solidFill>
                <a:latin typeface="Gotham Medium"/>
                <a:cs typeface="Gotham Medium"/>
              </a:rPr>
              <a:t>w</a:t>
            </a:r>
            <a:endParaRPr sz="1600">
              <a:latin typeface="Gotham Medium"/>
              <a:cs typeface="Gotham Medium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60883" y="452780"/>
            <a:ext cx="700405" cy="700405"/>
          </a:xfrm>
          <a:custGeom>
            <a:avLst/>
            <a:gdLst/>
            <a:ahLst/>
            <a:cxnLst/>
            <a:rect l="l" t="t" r="r" b="b"/>
            <a:pathLst>
              <a:path w="700405" h="700405">
                <a:moveTo>
                  <a:pt x="0" y="699858"/>
                </a:moveTo>
                <a:lnTo>
                  <a:pt x="699858" y="699858"/>
                </a:lnTo>
                <a:lnTo>
                  <a:pt x="699858" y="0"/>
                </a:lnTo>
                <a:lnTo>
                  <a:pt x="0" y="0"/>
                </a:lnTo>
                <a:lnTo>
                  <a:pt x="0" y="699858"/>
                </a:lnTo>
                <a:close/>
              </a:path>
            </a:pathLst>
          </a:custGeom>
          <a:solidFill>
            <a:srgbClr val="91AB5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31689" y="510449"/>
            <a:ext cx="558800" cy="657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565"/>
              </a:lnSpc>
            </a:pPr>
            <a:r>
              <a:rPr dirty="0" sz="800" spc="-20" b="0">
                <a:solidFill>
                  <a:srgbClr val="FFFFFF"/>
                </a:solidFill>
                <a:latin typeface="Gotham Black"/>
                <a:cs typeface="Gotham Black"/>
              </a:rPr>
              <a:t>T</a:t>
            </a:r>
            <a:r>
              <a:rPr dirty="0" sz="800" spc="5" b="0">
                <a:solidFill>
                  <a:srgbClr val="FFFFFF"/>
                </a:solidFill>
                <a:latin typeface="Gotham Black"/>
                <a:cs typeface="Gotham Black"/>
              </a:rPr>
              <a:t>OOL</a:t>
            </a:r>
            <a:r>
              <a:rPr dirty="0" sz="800" b="0">
                <a:solidFill>
                  <a:srgbClr val="FFFFFF"/>
                </a:solidFill>
                <a:latin typeface="Gotham Black"/>
                <a:cs typeface="Gotham Black"/>
              </a:rPr>
              <a:t> </a:t>
            </a:r>
            <a:r>
              <a:rPr dirty="0" sz="800" spc="5" b="0">
                <a:solidFill>
                  <a:srgbClr val="FFFFFF"/>
                </a:solidFill>
                <a:latin typeface="Gotham Black"/>
                <a:cs typeface="Gotham Black"/>
              </a:rPr>
              <a:t>SET</a:t>
            </a:r>
            <a:endParaRPr sz="800">
              <a:latin typeface="Gotham Black"/>
              <a:cs typeface="Gotham Black"/>
            </a:endParaRPr>
          </a:p>
          <a:p>
            <a:pPr algn="ctr">
              <a:lnSpc>
                <a:spcPts val="4625"/>
              </a:lnSpc>
            </a:pPr>
            <a:r>
              <a:rPr dirty="0" sz="4250" spc="-130" b="1">
                <a:solidFill>
                  <a:srgbClr val="FFFFFF"/>
                </a:solidFill>
                <a:latin typeface="Gotham Bold"/>
                <a:cs typeface="Gotham Bold"/>
              </a:rPr>
              <a:t>C</a:t>
            </a:r>
            <a:endParaRPr sz="4250">
              <a:latin typeface="Gotham Bold"/>
              <a:cs typeface="Gotham Bold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677464" y="9164398"/>
            <a:ext cx="1117600" cy="391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323181" y="838553"/>
            <a:ext cx="1704339" cy="343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6100"/>
              </a:lnSpc>
            </a:pPr>
            <a:r>
              <a:rPr dirty="0" sz="1100" spc="-35" b="1">
                <a:solidFill>
                  <a:srgbClr val="91AB5A"/>
                </a:solidFill>
                <a:latin typeface="Gotham Bold"/>
                <a:cs typeface="Gotham Bold"/>
              </a:rPr>
              <a:t>Engaging</a:t>
            </a:r>
            <a:r>
              <a:rPr dirty="0" sz="1100" spc="-30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1100" spc="-50" b="1">
                <a:solidFill>
                  <a:srgbClr val="91AB5A"/>
                </a:solidFill>
                <a:latin typeface="Gotham Bold"/>
                <a:cs typeface="Gotham Bold"/>
              </a:rPr>
              <a:t>S</a:t>
            </a:r>
            <a:r>
              <a:rPr dirty="0" sz="1100" spc="-35" b="1">
                <a:solidFill>
                  <a:srgbClr val="91AB5A"/>
                </a:solidFill>
                <a:latin typeface="Gotham Bold"/>
                <a:cs typeface="Gotham Bold"/>
              </a:rPr>
              <a:t>tudents</a:t>
            </a:r>
            <a:r>
              <a:rPr dirty="0" sz="1100" spc="-30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1100" spc="-35" b="1">
                <a:solidFill>
                  <a:srgbClr val="91AB5A"/>
                </a:solidFill>
                <a:latin typeface="Gotham Bold"/>
                <a:cs typeface="Gotham Bold"/>
              </a:rPr>
              <a:t>in</a:t>
            </a:r>
            <a:r>
              <a:rPr dirty="0" sz="1100" spc="-25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1100" spc="-45" b="1">
                <a:solidFill>
                  <a:srgbClr val="91AB5A"/>
                </a:solidFill>
                <a:latin typeface="Gotham Bold"/>
                <a:cs typeface="Gotham Bold"/>
              </a:rPr>
              <a:t>On</a:t>
            </a:r>
            <a:r>
              <a:rPr dirty="0" sz="1100" spc="-125" b="1">
                <a:solidFill>
                  <a:srgbClr val="91AB5A"/>
                </a:solidFill>
                <a:latin typeface="Gotham Bold"/>
                <a:cs typeface="Gotham Bold"/>
              </a:rPr>
              <a:t>-</a:t>
            </a:r>
            <a:r>
              <a:rPr dirty="0" sz="1100" spc="-100" b="1">
                <a:solidFill>
                  <a:srgbClr val="91AB5A"/>
                </a:solidFill>
                <a:latin typeface="Gotham Bold"/>
                <a:cs typeface="Gotham Bold"/>
              </a:rPr>
              <a:t>T</a:t>
            </a:r>
            <a:r>
              <a:rPr dirty="0" sz="1100" spc="-65" b="1">
                <a:solidFill>
                  <a:srgbClr val="91AB5A"/>
                </a:solidFill>
                <a:latin typeface="Gotham Bold"/>
                <a:cs typeface="Gotham Bold"/>
              </a:rPr>
              <a:t>r</a:t>
            </a:r>
            <a:r>
              <a:rPr dirty="0" sz="1100" spc="-35" b="1">
                <a:solidFill>
                  <a:srgbClr val="91AB5A"/>
                </a:solidFill>
                <a:latin typeface="Gotham Bold"/>
                <a:cs typeface="Gotham Bold"/>
              </a:rPr>
              <a:t>ack</a:t>
            </a:r>
            <a:r>
              <a:rPr dirty="0" sz="1100" spc="-30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1100" spc="-50" b="1">
                <a:solidFill>
                  <a:srgbClr val="91AB5A"/>
                </a:solidFill>
                <a:latin typeface="Gotham Bold"/>
                <a:cs typeface="Gotham Bold"/>
              </a:rPr>
              <a:t>C</a:t>
            </a:r>
            <a:r>
              <a:rPr dirty="0" sz="1100" spc="-40" b="1">
                <a:solidFill>
                  <a:srgbClr val="91AB5A"/>
                </a:solidFill>
                <a:latin typeface="Gotham Bold"/>
                <a:cs typeface="Gotham Bold"/>
              </a:rPr>
              <a:t>o</a:t>
            </a:r>
            <a:r>
              <a:rPr dirty="0" sz="1100" spc="-65" b="1">
                <a:solidFill>
                  <a:srgbClr val="91AB5A"/>
                </a:solidFill>
                <a:latin typeface="Gotham Bold"/>
                <a:cs typeface="Gotham Bold"/>
              </a:rPr>
              <a:t>n</a:t>
            </a:r>
            <a:r>
              <a:rPr dirty="0" sz="1100" spc="-70" b="1">
                <a:solidFill>
                  <a:srgbClr val="91AB5A"/>
                </a:solidFill>
                <a:latin typeface="Gotham Bold"/>
                <a:cs typeface="Gotham Bold"/>
              </a:rPr>
              <a:t>v</a:t>
            </a:r>
            <a:r>
              <a:rPr dirty="0" sz="1100" spc="-30" b="1">
                <a:solidFill>
                  <a:srgbClr val="91AB5A"/>
                </a:solidFill>
                <a:latin typeface="Gotham Bold"/>
                <a:cs typeface="Gotham Bold"/>
              </a:rPr>
              <a:t>ers</a:t>
            </a:r>
            <a:r>
              <a:rPr dirty="0" sz="1100" spc="-45" b="1">
                <a:solidFill>
                  <a:srgbClr val="91AB5A"/>
                </a:solidFill>
                <a:latin typeface="Gotham Bold"/>
                <a:cs typeface="Gotham Bold"/>
              </a:rPr>
              <a:t>a</a:t>
            </a:r>
            <a:r>
              <a:rPr dirty="0" sz="1100" spc="-35" b="1">
                <a:solidFill>
                  <a:srgbClr val="91AB5A"/>
                </a:solidFill>
                <a:latin typeface="Gotham Bold"/>
                <a:cs typeface="Gotham Bold"/>
              </a:rPr>
              <a:t>tions</a:t>
            </a:r>
            <a:endParaRPr sz="1100">
              <a:latin typeface="Gotham Bold"/>
              <a:cs typeface="Gotham Bold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922700" y="9167055"/>
            <a:ext cx="1392499" cy="4341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559184" y="1037759"/>
            <a:ext cx="768985" cy="146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50" spc="-70" b="0">
                <a:solidFill>
                  <a:srgbClr val="414042"/>
                </a:solidFill>
                <a:latin typeface="Gotham Book"/>
                <a:cs typeface="Gotham Book"/>
              </a:rPr>
              <a:t>P</a:t>
            </a:r>
            <a:r>
              <a:rPr dirty="0" sz="950" spc="-40" b="0">
                <a:solidFill>
                  <a:srgbClr val="414042"/>
                </a:solidFill>
                <a:latin typeface="Gotham Book"/>
                <a:cs typeface="Gotham Book"/>
              </a:rPr>
              <a:t>A</a:t>
            </a:r>
            <a:r>
              <a:rPr dirty="0" sz="950" b="0">
                <a:solidFill>
                  <a:srgbClr val="414042"/>
                </a:solidFill>
                <a:latin typeface="Gotham Book"/>
                <a:cs typeface="Gotham Book"/>
              </a:rPr>
              <a:t>GE 1 OF 7</a:t>
            </a:r>
            <a:endParaRPr sz="950">
              <a:latin typeface="Gotham Book"/>
              <a:cs typeface="Gotham Book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58482" y="9124492"/>
            <a:ext cx="257175" cy="263525"/>
          </a:xfrm>
          <a:custGeom>
            <a:avLst/>
            <a:gdLst/>
            <a:ahLst/>
            <a:cxnLst/>
            <a:rect l="l" t="t" r="r" b="b"/>
            <a:pathLst>
              <a:path w="257175" h="263525">
                <a:moveTo>
                  <a:pt x="0" y="263347"/>
                </a:moveTo>
                <a:lnTo>
                  <a:pt x="256590" y="263347"/>
                </a:lnTo>
                <a:lnTo>
                  <a:pt x="256590" y="0"/>
                </a:lnTo>
                <a:lnTo>
                  <a:pt x="0" y="0"/>
                </a:lnTo>
                <a:lnTo>
                  <a:pt x="0" y="263347"/>
                </a:lnTo>
                <a:close/>
              </a:path>
            </a:pathLst>
          </a:custGeom>
          <a:solidFill>
            <a:srgbClr val="91AB5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82162" y="9217292"/>
            <a:ext cx="132715" cy="132715"/>
          </a:xfrm>
          <a:custGeom>
            <a:avLst/>
            <a:gdLst/>
            <a:ahLst/>
            <a:cxnLst/>
            <a:rect l="l" t="t" r="r" b="b"/>
            <a:pathLst>
              <a:path w="132715" h="132715">
                <a:moveTo>
                  <a:pt x="118135" y="106518"/>
                </a:moveTo>
                <a:lnTo>
                  <a:pt x="40707" y="106518"/>
                </a:lnTo>
                <a:lnTo>
                  <a:pt x="55388" y="112627"/>
                </a:lnTo>
                <a:lnTo>
                  <a:pt x="52797" y="130877"/>
                </a:lnTo>
                <a:lnTo>
                  <a:pt x="65255" y="132239"/>
                </a:lnTo>
                <a:lnTo>
                  <a:pt x="77945" y="131166"/>
                </a:lnTo>
                <a:lnTo>
                  <a:pt x="76750" y="113234"/>
                </a:lnTo>
                <a:lnTo>
                  <a:pt x="76773" y="112627"/>
                </a:lnTo>
                <a:lnTo>
                  <a:pt x="91418" y="106595"/>
                </a:lnTo>
                <a:lnTo>
                  <a:pt x="118071" y="106595"/>
                </a:lnTo>
                <a:close/>
              </a:path>
              <a:path w="132715" h="132715">
                <a:moveTo>
                  <a:pt x="118071" y="106595"/>
                </a:moveTo>
                <a:lnTo>
                  <a:pt x="91418" y="106595"/>
                </a:lnTo>
                <a:lnTo>
                  <a:pt x="102493" y="121327"/>
                </a:lnTo>
                <a:lnTo>
                  <a:pt x="112514" y="113234"/>
                </a:lnTo>
                <a:lnTo>
                  <a:pt x="118071" y="106595"/>
                </a:lnTo>
                <a:close/>
              </a:path>
              <a:path w="132715" h="132715">
                <a:moveTo>
                  <a:pt x="42910" y="76712"/>
                </a:moveTo>
                <a:lnTo>
                  <a:pt x="19587" y="76712"/>
                </a:lnTo>
                <a:lnTo>
                  <a:pt x="25645" y="91405"/>
                </a:lnTo>
                <a:lnTo>
                  <a:pt x="10913" y="102493"/>
                </a:lnTo>
                <a:lnTo>
                  <a:pt x="19005" y="112514"/>
                </a:lnTo>
                <a:lnTo>
                  <a:pt x="28719" y="120644"/>
                </a:lnTo>
                <a:lnTo>
                  <a:pt x="40707" y="106518"/>
                </a:lnTo>
                <a:lnTo>
                  <a:pt x="118135" y="106518"/>
                </a:lnTo>
                <a:lnTo>
                  <a:pt x="120644" y="103521"/>
                </a:lnTo>
                <a:lnTo>
                  <a:pt x="108164" y="92929"/>
                </a:lnTo>
                <a:lnTo>
                  <a:pt x="66120" y="92929"/>
                </a:lnTo>
                <a:lnTo>
                  <a:pt x="52529" y="89235"/>
                </a:lnTo>
                <a:lnTo>
                  <a:pt x="42902" y="79535"/>
                </a:lnTo>
                <a:lnTo>
                  <a:pt x="42910" y="76712"/>
                </a:lnTo>
                <a:close/>
              </a:path>
              <a:path w="132715" h="132715">
                <a:moveTo>
                  <a:pt x="106884" y="41522"/>
                </a:moveTo>
                <a:lnTo>
                  <a:pt x="55953" y="41522"/>
                </a:lnTo>
                <a:lnTo>
                  <a:pt x="73375" y="42617"/>
                </a:lnTo>
                <a:lnTo>
                  <a:pt x="85229" y="48587"/>
                </a:lnTo>
                <a:lnTo>
                  <a:pt x="91631" y="58083"/>
                </a:lnTo>
                <a:lnTo>
                  <a:pt x="89765" y="74880"/>
                </a:lnTo>
                <a:lnTo>
                  <a:pt x="82914" y="86284"/>
                </a:lnTo>
                <a:lnTo>
                  <a:pt x="72517" y="92134"/>
                </a:lnTo>
                <a:lnTo>
                  <a:pt x="66120" y="92929"/>
                </a:lnTo>
                <a:lnTo>
                  <a:pt x="108164" y="92929"/>
                </a:lnTo>
                <a:lnTo>
                  <a:pt x="106518" y="91532"/>
                </a:lnTo>
                <a:lnTo>
                  <a:pt x="112627" y="76851"/>
                </a:lnTo>
                <a:lnTo>
                  <a:pt x="131161" y="76851"/>
                </a:lnTo>
                <a:lnTo>
                  <a:pt x="132240" y="66984"/>
                </a:lnTo>
                <a:lnTo>
                  <a:pt x="131280" y="55528"/>
                </a:lnTo>
                <a:lnTo>
                  <a:pt x="112665" y="55528"/>
                </a:lnTo>
                <a:lnTo>
                  <a:pt x="106884" y="41522"/>
                </a:lnTo>
                <a:close/>
              </a:path>
              <a:path w="132715" h="132715">
                <a:moveTo>
                  <a:pt x="131161" y="76851"/>
                </a:moveTo>
                <a:lnTo>
                  <a:pt x="112627" y="76851"/>
                </a:lnTo>
                <a:lnTo>
                  <a:pt x="130877" y="79442"/>
                </a:lnTo>
                <a:lnTo>
                  <a:pt x="131161" y="76851"/>
                </a:lnTo>
                <a:close/>
              </a:path>
              <a:path w="132715" h="132715">
                <a:moveTo>
                  <a:pt x="1362" y="52797"/>
                </a:moveTo>
                <a:lnTo>
                  <a:pt x="0" y="65256"/>
                </a:lnTo>
                <a:lnTo>
                  <a:pt x="1063" y="77946"/>
                </a:lnTo>
                <a:lnTo>
                  <a:pt x="19587" y="76712"/>
                </a:lnTo>
                <a:lnTo>
                  <a:pt x="42910" y="76712"/>
                </a:lnTo>
                <a:lnTo>
                  <a:pt x="42951" y="61229"/>
                </a:lnTo>
                <a:lnTo>
                  <a:pt x="45173" y="55376"/>
                </a:lnTo>
                <a:lnTo>
                  <a:pt x="19612" y="55376"/>
                </a:lnTo>
                <a:lnTo>
                  <a:pt x="1362" y="52797"/>
                </a:lnTo>
                <a:close/>
              </a:path>
              <a:path w="132715" h="132715">
                <a:moveTo>
                  <a:pt x="131177" y="54293"/>
                </a:moveTo>
                <a:lnTo>
                  <a:pt x="112665" y="55528"/>
                </a:lnTo>
                <a:lnTo>
                  <a:pt x="131280" y="55528"/>
                </a:lnTo>
                <a:lnTo>
                  <a:pt x="131177" y="54293"/>
                </a:lnTo>
                <a:close/>
              </a:path>
              <a:path w="132715" h="132715">
                <a:moveTo>
                  <a:pt x="29747" y="10900"/>
                </a:moveTo>
                <a:lnTo>
                  <a:pt x="19725" y="19002"/>
                </a:lnTo>
                <a:lnTo>
                  <a:pt x="11596" y="28708"/>
                </a:lnTo>
                <a:lnTo>
                  <a:pt x="25721" y="40707"/>
                </a:lnTo>
                <a:lnTo>
                  <a:pt x="19612" y="55376"/>
                </a:lnTo>
                <a:lnTo>
                  <a:pt x="45173" y="55376"/>
                </a:lnTo>
                <a:lnTo>
                  <a:pt x="47710" y="48692"/>
                </a:lnTo>
                <a:lnTo>
                  <a:pt x="55953" y="41522"/>
                </a:lnTo>
                <a:lnTo>
                  <a:pt x="106884" y="41522"/>
                </a:lnTo>
                <a:lnTo>
                  <a:pt x="106595" y="40821"/>
                </a:lnTo>
                <a:lnTo>
                  <a:pt x="121339" y="29747"/>
                </a:lnTo>
                <a:lnTo>
                  <a:pt x="118086" y="25721"/>
                </a:lnTo>
                <a:lnTo>
                  <a:pt x="91532" y="25721"/>
                </a:lnTo>
                <a:lnTo>
                  <a:pt x="91349" y="25645"/>
                </a:lnTo>
                <a:lnTo>
                  <a:pt x="40821" y="25645"/>
                </a:lnTo>
                <a:lnTo>
                  <a:pt x="29747" y="10900"/>
                </a:lnTo>
                <a:close/>
              </a:path>
              <a:path w="132715" h="132715">
                <a:moveTo>
                  <a:pt x="103528" y="11599"/>
                </a:moveTo>
                <a:lnTo>
                  <a:pt x="91532" y="25721"/>
                </a:lnTo>
                <a:lnTo>
                  <a:pt x="118086" y="25721"/>
                </a:lnTo>
                <a:lnTo>
                  <a:pt x="113239" y="19724"/>
                </a:lnTo>
                <a:lnTo>
                  <a:pt x="103528" y="11599"/>
                </a:lnTo>
                <a:close/>
              </a:path>
              <a:path w="132715" h="132715">
                <a:moveTo>
                  <a:pt x="66984" y="0"/>
                </a:moveTo>
                <a:lnTo>
                  <a:pt x="54293" y="1063"/>
                </a:lnTo>
                <a:lnTo>
                  <a:pt x="55490" y="19002"/>
                </a:lnTo>
                <a:lnTo>
                  <a:pt x="55436" y="19612"/>
                </a:lnTo>
                <a:lnTo>
                  <a:pt x="40821" y="25645"/>
                </a:lnTo>
                <a:lnTo>
                  <a:pt x="91349" y="25645"/>
                </a:lnTo>
                <a:lnTo>
                  <a:pt x="76864" y="19612"/>
                </a:lnTo>
                <a:lnTo>
                  <a:pt x="79442" y="1362"/>
                </a:lnTo>
                <a:lnTo>
                  <a:pt x="669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08708" y="9208934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4" h="83184">
                <a:moveTo>
                  <a:pt x="53606" y="69189"/>
                </a:moveTo>
                <a:lnTo>
                  <a:pt x="30606" y="69189"/>
                </a:lnTo>
                <a:lnTo>
                  <a:pt x="40335" y="71183"/>
                </a:lnTo>
                <a:lnTo>
                  <a:pt x="40932" y="82689"/>
                </a:lnTo>
                <a:lnTo>
                  <a:pt x="46393" y="82753"/>
                </a:lnTo>
                <a:lnTo>
                  <a:pt x="51917" y="81737"/>
                </a:lnTo>
                <a:lnTo>
                  <a:pt x="57149" y="79565"/>
                </a:lnTo>
                <a:lnTo>
                  <a:pt x="53606" y="69189"/>
                </a:lnTo>
                <a:close/>
              </a:path>
              <a:path w="83184" h="83184">
                <a:moveTo>
                  <a:pt x="30829" y="53416"/>
                </a:moveTo>
                <a:lnTo>
                  <a:pt x="14096" y="53416"/>
                </a:lnTo>
                <a:lnTo>
                  <a:pt x="19570" y="61709"/>
                </a:lnTo>
                <a:lnTo>
                  <a:pt x="11849" y="70269"/>
                </a:lnTo>
                <a:lnTo>
                  <a:pt x="15811" y="74320"/>
                </a:lnTo>
                <a:lnTo>
                  <a:pt x="20472" y="77431"/>
                </a:lnTo>
                <a:lnTo>
                  <a:pt x="25526" y="79527"/>
                </a:lnTo>
                <a:lnTo>
                  <a:pt x="30606" y="69189"/>
                </a:lnTo>
                <a:lnTo>
                  <a:pt x="53606" y="69189"/>
                </a:lnTo>
                <a:lnTo>
                  <a:pt x="53428" y="68668"/>
                </a:lnTo>
                <a:lnTo>
                  <a:pt x="61721" y="63195"/>
                </a:lnTo>
                <a:lnTo>
                  <a:pt x="76835" y="63195"/>
                </a:lnTo>
                <a:lnTo>
                  <a:pt x="77444" y="62280"/>
                </a:lnTo>
                <a:lnTo>
                  <a:pt x="79292" y="57823"/>
                </a:lnTo>
                <a:lnTo>
                  <a:pt x="44576" y="57823"/>
                </a:lnTo>
                <a:lnTo>
                  <a:pt x="32194" y="55387"/>
                </a:lnTo>
                <a:lnTo>
                  <a:pt x="30829" y="53416"/>
                </a:lnTo>
                <a:close/>
              </a:path>
              <a:path w="83184" h="83184">
                <a:moveTo>
                  <a:pt x="76835" y="63195"/>
                </a:moveTo>
                <a:lnTo>
                  <a:pt x="61721" y="63195"/>
                </a:lnTo>
                <a:lnTo>
                  <a:pt x="70281" y="70916"/>
                </a:lnTo>
                <a:lnTo>
                  <a:pt x="74333" y="66954"/>
                </a:lnTo>
                <a:lnTo>
                  <a:pt x="76835" y="63195"/>
                </a:lnTo>
                <a:close/>
              </a:path>
              <a:path w="83184" h="83184">
                <a:moveTo>
                  <a:pt x="65896" y="25123"/>
                </a:moveTo>
                <a:lnTo>
                  <a:pt x="37315" y="25123"/>
                </a:lnTo>
                <a:lnTo>
                  <a:pt x="50132" y="27190"/>
                </a:lnTo>
                <a:lnTo>
                  <a:pt x="57547" y="36939"/>
                </a:lnTo>
                <a:lnTo>
                  <a:pt x="55637" y="49931"/>
                </a:lnTo>
                <a:lnTo>
                  <a:pt x="46136" y="57442"/>
                </a:lnTo>
                <a:lnTo>
                  <a:pt x="44576" y="57823"/>
                </a:lnTo>
                <a:lnTo>
                  <a:pt x="79292" y="57823"/>
                </a:lnTo>
                <a:lnTo>
                  <a:pt x="79540" y="57226"/>
                </a:lnTo>
                <a:lnTo>
                  <a:pt x="69189" y="52146"/>
                </a:lnTo>
                <a:lnTo>
                  <a:pt x="71196" y="42417"/>
                </a:lnTo>
                <a:lnTo>
                  <a:pt x="82702" y="41833"/>
                </a:lnTo>
                <a:lnTo>
                  <a:pt x="82765" y="36360"/>
                </a:lnTo>
                <a:lnTo>
                  <a:pt x="81737" y="30835"/>
                </a:lnTo>
                <a:lnTo>
                  <a:pt x="81113" y="29324"/>
                </a:lnTo>
                <a:lnTo>
                  <a:pt x="68668" y="29324"/>
                </a:lnTo>
                <a:lnTo>
                  <a:pt x="65896" y="25123"/>
                </a:lnTo>
                <a:close/>
              </a:path>
              <a:path w="83184" h="83184">
                <a:moveTo>
                  <a:pt x="12484" y="11836"/>
                </a:moveTo>
                <a:lnTo>
                  <a:pt x="8432" y="15798"/>
                </a:lnTo>
                <a:lnTo>
                  <a:pt x="5321" y="20472"/>
                </a:lnTo>
                <a:lnTo>
                  <a:pt x="3225" y="25526"/>
                </a:lnTo>
                <a:lnTo>
                  <a:pt x="13563" y="30594"/>
                </a:lnTo>
                <a:lnTo>
                  <a:pt x="11569" y="40335"/>
                </a:lnTo>
                <a:lnTo>
                  <a:pt x="63" y="40919"/>
                </a:lnTo>
                <a:lnTo>
                  <a:pt x="0" y="46393"/>
                </a:lnTo>
                <a:lnTo>
                  <a:pt x="1015" y="51904"/>
                </a:lnTo>
                <a:lnTo>
                  <a:pt x="3187" y="57149"/>
                </a:lnTo>
                <a:lnTo>
                  <a:pt x="14096" y="53416"/>
                </a:lnTo>
                <a:lnTo>
                  <a:pt x="30829" y="53416"/>
                </a:lnTo>
                <a:lnTo>
                  <a:pt x="25027" y="45029"/>
                </a:lnTo>
                <a:lnTo>
                  <a:pt x="27276" y="32416"/>
                </a:lnTo>
                <a:lnTo>
                  <a:pt x="37315" y="25123"/>
                </a:lnTo>
                <a:lnTo>
                  <a:pt x="65896" y="25123"/>
                </a:lnTo>
                <a:lnTo>
                  <a:pt x="63195" y="21031"/>
                </a:lnTo>
                <a:lnTo>
                  <a:pt x="64526" y="19557"/>
                </a:lnTo>
                <a:lnTo>
                  <a:pt x="21043" y="19557"/>
                </a:lnTo>
                <a:lnTo>
                  <a:pt x="12484" y="11836"/>
                </a:lnTo>
                <a:close/>
              </a:path>
              <a:path w="83184" h="83184">
                <a:moveTo>
                  <a:pt x="79578" y="25603"/>
                </a:moveTo>
                <a:lnTo>
                  <a:pt x="68668" y="29324"/>
                </a:lnTo>
                <a:lnTo>
                  <a:pt x="81113" y="29324"/>
                </a:lnTo>
                <a:lnTo>
                  <a:pt x="79578" y="25603"/>
                </a:lnTo>
                <a:close/>
              </a:path>
              <a:path w="83184" h="83184">
                <a:moveTo>
                  <a:pt x="36372" y="0"/>
                </a:moveTo>
                <a:lnTo>
                  <a:pt x="30848" y="1015"/>
                </a:lnTo>
                <a:lnTo>
                  <a:pt x="25615" y="3187"/>
                </a:lnTo>
                <a:lnTo>
                  <a:pt x="29336" y="14084"/>
                </a:lnTo>
                <a:lnTo>
                  <a:pt x="21043" y="19557"/>
                </a:lnTo>
                <a:lnTo>
                  <a:pt x="64526" y="19557"/>
                </a:lnTo>
                <a:lnTo>
                  <a:pt x="69941" y="13563"/>
                </a:lnTo>
                <a:lnTo>
                  <a:pt x="52158" y="13563"/>
                </a:lnTo>
                <a:lnTo>
                  <a:pt x="42430" y="11569"/>
                </a:lnTo>
                <a:lnTo>
                  <a:pt x="41833" y="63"/>
                </a:lnTo>
                <a:lnTo>
                  <a:pt x="36372" y="0"/>
                </a:lnTo>
                <a:close/>
              </a:path>
              <a:path w="83184" h="83184">
                <a:moveTo>
                  <a:pt x="57238" y="3213"/>
                </a:moveTo>
                <a:lnTo>
                  <a:pt x="52158" y="13563"/>
                </a:lnTo>
                <a:lnTo>
                  <a:pt x="69941" y="13563"/>
                </a:lnTo>
                <a:lnTo>
                  <a:pt x="70916" y="12484"/>
                </a:lnTo>
                <a:lnTo>
                  <a:pt x="66954" y="8420"/>
                </a:lnTo>
                <a:lnTo>
                  <a:pt x="62280" y="5308"/>
                </a:lnTo>
                <a:lnTo>
                  <a:pt x="57238" y="3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62959" y="9162795"/>
            <a:ext cx="60325" cy="60325"/>
          </a:xfrm>
          <a:custGeom>
            <a:avLst/>
            <a:gdLst/>
            <a:ahLst/>
            <a:cxnLst/>
            <a:rect l="l" t="t" r="r" b="b"/>
            <a:pathLst>
              <a:path w="60325" h="60325">
                <a:moveTo>
                  <a:pt x="29713" y="43014"/>
                </a:moveTo>
                <a:lnTo>
                  <a:pt x="12369" y="43014"/>
                </a:lnTo>
                <a:lnTo>
                  <a:pt x="17640" y="48056"/>
                </a:lnTo>
                <a:lnTo>
                  <a:pt x="13525" y="55448"/>
                </a:lnTo>
                <a:lnTo>
                  <a:pt x="16903" y="57607"/>
                </a:lnTo>
                <a:lnTo>
                  <a:pt x="20739" y="59131"/>
                </a:lnTo>
                <a:lnTo>
                  <a:pt x="24841" y="59816"/>
                </a:lnTo>
                <a:lnTo>
                  <a:pt x="26771" y="51587"/>
                </a:lnTo>
                <a:lnTo>
                  <a:pt x="34061" y="51409"/>
                </a:lnTo>
                <a:lnTo>
                  <a:pt x="45472" y="51409"/>
                </a:lnTo>
                <a:lnTo>
                  <a:pt x="43014" y="47447"/>
                </a:lnTo>
                <a:lnTo>
                  <a:pt x="46477" y="43827"/>
                </a:lnTo>
                <a:lnTo>
                  <a:pt x="31826" y="43827"/>
                </a:lnTo>
                <a:lnTo>
                  <a:pt x="29713" y="43014"/>
                </a:lnTo>
                <a:close/>
              </a:path>
              <a:path w="60325" h="60325">
                <a:moveTo>
                  <a:pt x="45472" y="51409"/>
                </a:moveTo>
                <a:lnTo>
                  <a:pt x="34061" y="51409"/>
                </a:lnTo>
                <a:lnTo>
                  <a:pt x="36385" y="59550"/>
                </a:lnTo>
                <a:lnTo>
                  <a:pt x="40449" y="58661"/>
                </a:lnTo>
                <a:lnTo>
                  <a:pt x="44208" y="56972"/>
                </a:lnTo>
                <a:lnTo>
                  <a:pt x="47472" y="54635"/>
                </a:lnTo>
                <a:lnTo>
                  <a:pt x="45472" y="51409"/>
                </a:lnTo>
                <a:close/>
              </a:path>
              <a:path w="60325" h="60325">
                <a:moveTo>
                  <a:pt x="4381" y="13525"/>
                </a:moveTo>
                <a:lnTo>
                  <a:pt x="2209" y="16903"/>
                </a:lnTo>
                <a:lnTo>
                  <a:pt x="685" y="20739"/>
                </a:lnTo>
                <a:lnTo>
                  <a:pt x="0" y="24841"/>
                </a:lnTo>
                <a:lnTo>
                  <a:pt x="8242" y="26771"/>
                </a:lnTo>
                <a:lnTo>
                  <a:pt x="8407" y="34061"/>
                </a:lnTo>
                <a:lnTo>
                  <a:pt x="266" y="36385"/>
                </a:lnTo>
                <a:lnTo>
                  <a:pt x="1155" y="40449"/>
                </a:lnTo>
                <a:lnTo>
                  <a:pt x="2844" y="44208"/>
                </a:lnTo>
                <a:lnTo>
                  <a:pt x="5181" y="47472"/>
                </a:lnTo>
                <a:lnTo>
                  <a:pt x="12369" y="43014"/>
                </a:lnTo>
                <a:lnTo>
                  <a:pt x="29713" y="43014"/>
                </a:lnTo>
                <a:lnTo>
                  <a:pt x="19151" y="38950"/>
                </a:lnTo>
                <a:lnTo>
                  <a:pt x="15989" y="31826"/>
                </a:lnTo>
                <a:lnTo>
                  <a:pt x="20866" y="19151"/>
                </a:lnTo>
                <a:lnTo>
                  <a:pt x="24271" y="17640"/>
                </a:lnTo>
                <a:lnTo>
                  <a:pt x="11772" y="17640"/>
                </a:lnTo>
                <a:lnTo>
                  <a:pt x="4381" y="13525"/>
                </a:lnTo>
                <a:close/>
              </a:path>
              <a:path w="60325" h="60325">
                <a:moveTo>
                  <a:pt x="57899" y="42176"/>
                </a:moveTo>
                <a:lnTo>
                  <a:pt x="48056" y="42176"/>
                </a:lnTo>
                <a:lnTo>
                  <a:pt x="55435" y="46291"/>
                </a:lnTo>
                <a:lnTo>
                  <a:pt x="57607" y="42913"/>
                </a:lnTo>
                <a:lnTo>
                  <a:pt x="57899" y="42176"/>
                </a:lnTo>
                <a:close/>
              </a:path>
              <a:path w="60325" h="60325">
                <a:moveTo>
                  <a:pt x="46595" y="15989"/>
                </a:moveTo>
                <a:lnTo>
                  <a:pt x="27990" y="15989"/>
                </a:lnTo>
                <a:lnTo>
                  <a:pt x="40665" y="20866"/>
                </a:lnTo>
                <a:lnTo>
                  <a:pt x="43827" y="27990"/>
                </a:lnTo>
                <a:lnTo>
                  <a:pt x="38950" y="40665"/>
                </a:lnTo>
                <a:lnTo>
                  <a:pt x="31826" y="43827"/>
                </a:lnTo>
                <a:lnTo>
                  <a:pt x="46477" y="43827"/>
                </a:lnTo>
                <a:lnTo>
                  <a:pt x="48056" y="42176"/>
                </a:lnTo>
                <a:lnTo>
                  <a:pt x="57899" y="42176"/>
                </a:lnTo>
                <a:lnTo>
                  <a:pt x="59131" y="39077"/>
                </a:lnTo>
                <a:lnTo>
                  <a:pt x="59816" y="34975"/>
                </a:lnTo>
                <a:lnTo>
                  <a:pt x="51587" y="33045"/>
                </a:lnTo>
                <a:lnTo>
                  <a:pt x="51409" y="25755"/>
                </a:lnTo>
                <a:lnTo>
                  <a:pt x="59550" y="23431"/>
                </a:lnTo>
                <a:lnTo>
                  <a:pt x="58661" y="19367"/>
                </a:lnTo>
                <a:lnTo>
                  <a:pt x="57508" y="16802"/>
                </a:lnTo>
                <a:lnTo>
                  <a:pt x="47447" y="16802"/>
                </a:lnTo>
                <a:lnTo>
                  <a:pt x="46595" y="15989"/>
                </a:lnTo>
                <a:close/>
              </a:path>
              <a:path w="60325" h="60325">
                <a:moveTo>
                  <a:pt x="23431" y="279"/>
                </a:moveTo>
                <a:lnTo>
                  <a:pt x="19367" y="1155"/>
                </a:lnTo>
                <a:lnTo>
                  <a:pt x="15608" y="2857"/>
                </a:lnTo>
                <a:lnTo>
                  <a:pt x="12344" y="5181"/>
                </a:lnTo>
                <a:lnTo>
                  <a:pt x="16802" y="12369"/>
                </a:lnTo>
                <a:lnTo>
                  <a:pt x="11772" y="17640"/>
                </a:lnTo>
                <a:lnTo>
                  <a:pt x="24271" y="17640"/>
                </a:lnTo>
                <a:lnTo>
                  <a:pt x="27990" y="15989"/>
                </a:lnTo>
                <a:lnTo>
                  <a:pt x="46595" y="15989"/>
                </a:lnTo>
                <a:lnTo>
                  <a:pt x="42176" y="11772"/>
                </a:lnTo>
                <a:lnTo>
                  <a:pt x="44050" y="8407"/>
                </a:lnTo>
                <a:lnTo>
                  <a:pt x="25755" y="8407"/>
                </a:lnTo>
                <a:lnTo>
                  <a:pt x="23431" y="279"/>
                </a:lnTo>
                <a:close/>
              </a:path>
              <a:path w="60325" h="60325">
                <a:moveTo>
                  <a:pt x="54635" y="12344"/>
                </a:moveTo>
                <a:lnTo>
                  <a:pt x="47447" y="16802"/>
                </a:lnTo>
                <a:lnTo>
                  <a:pt x="57508" y="16802"/>
                </a:lnTo>
                <a:lnTo>
                  <a:pt x="56972" y="15608"/>
                </a:lnTo>
                <a:lnTo>
                  <a:pt x="54635" y="12344"/>
                </a:lnTo>
                <a:close/>
              </a:path>
              <a:path w="60325" h="60325">
                <a:moveTo>
                  <a:pt x="34975" y="0"/>
                </a:moveTo>
                <a:lnTo>
                  <a:pt x="33045" y="8242"/>
                </a:lnTo>
                <a:lnTo>
                  <a:pt x="25755" y="8407"/>
                </a:lnTo>
                <a:lnTo>
                  <a:pt x="44050" y="8407"/>
                </a:lnTo>
                <a:lnTo>
                  <a:pt x="46291" y="4381"/>
                </a:lnTo>
                <a:lnTo>
                  <a:pt x="42913" y="2209"/>
                </a:lnTo>
                <a:lnTo>
                  <a:pt x="39077" y="685"/>
                </a:lnTo>
                <a:lnTo>
                  <a:pt x="349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755721" y="9185857"/>
            <a:ext cx="1122045" cy="2209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700" spc="-20" b="1">
                <a:solidFill>
                  <a:srgbClr val="91AB5A"/>
                </a:solidFill>
                <a:latin typeface="Gotham Bold"/>
                <a:cs typeface="Gotham Bold"/>
              </a:rPr>
              <a:t>IMPLEMENTING SCHOO</a:t>
            </a:r>
            <a:r>
              <a:rPr dirty="0" sz="700" spc="-50" b="1">
                <a:solidFill>
                  <a:srgbClr val="91AB5A"/>
                </a:solidFill>
                <a:latin typeface="Gotham Bold"/>
                <a:cs typeface="Gotham Bold"/>
              </a:rPr>
              <a:t>L</a:t>
            </a:r>
            <a:r>
              <a:rPr dirty="0" sz="700" spc="-25" b="1">
                <a:solidFill>
                  <a:srgbClr val="91AB5A"/>
                </a:solidFill>
                <a:latin typeface="Gotham Bold"/>
                <a:cs typeface="Gotham Bold"/>
              </a:rPr>
              <a:t>-B</a:t>
            </a:r>
            <a:r>
              <a:rPr dirty="0" sz="700" spc="-40" b="1">
                <a:solidFill>
                  <a:srgbClr val="91AB5A"/>
                </a:solidFill>
                <a:latin typeface="Gotham Bold"/>
                <a:cs typeface="Gotham Bold"/>
              </a:rPr>
              <a:t>A</a:t>
            </a:r>
            <a:r>
              <a:rPr dirty="0" sz="700" spc="-25" b="1">
                <a:solidFill>
                  <a:srgbClr val="91AB5A"/>
                </a:solidFill>
                <a:latin typeface="Gotham Bold"/>
                <a:cs typeface="Gotham Bold"/>
              </a:rPr>
              <a:t>SED</a:t>
            </a:r>
            <a:r>
              <a:rPr dirty="0" sz="700" spc="-20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700" spc="-25" b="1">
                <a:solidFill>
                  <a:srgbClr val="91AB5A"/>
                </a:solidFill>
                <a:latin typeface="Gotham Bold"/>
                <a:cs typeface="Gotham Bold"/>
              </a:rPr>
              <a:t>TEAMS</a:t>
            </a:r>
            <a:endParaRPr sz="700">
              <a:latin typeface="Gotham Bold"/>
              <a:cs typeface="Gotham Bold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233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445815" y="9513238"/>
            <a:ext cx="172148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 b="0">
                <a:solidFill>
                  <a:srgbClr val="91AB5A"/>
                </a:solidFill>
                <a:latin typeface="Gotham Book"/>
                <a:cs typeface="Gotham Book"/>
              </a:rPr>
              <a:t>NCS</a:t>
            </a:r>
            <a:r>
              <a:rPr dirty="0" sz="700" spc="-5" b="0">
                <a:solidFill>
                  <a:srgbClr val="91AB5A"/>
                </a:solidFill>
                <a:latin typeface="Gotham Book"/>
                <a:cs typeface="Gotham Book"/>
              </a:rPr>
              <a:t> FRESHMAN ON</a:t>
            </a:r>
            <a:r>
              <a:rPr dirty="0" sz="700" spc="-65" b="0">
                <a:solidFill>
                  <a:srgbClr val="91AB5A"/>
                </a:solidFill>
                <a:latin typeface="Gotham Book"/>
                <a:cs typeface="Gotham Book"/>
              </a:rPr>
              <a:t>-</a:t>
            </a:r>
            <a:r>
              <a:rPr dirty="0" sz="700" b="0">
                <a:solidFill>
                  <a:srgbClr val="91AB5A"/>
                </a:solidFill>
                <a:latin typeface="Gotham Book"/>
                <a:cs typeface="Gotham Book"/>
              </a:rPr>
              <a:t>TR</a:t>
            </a:r>
            <a:r>
              <a:rPr dirty="0" sz="700" spc="-30" b="0">
                <a:solidFill>
                  <a:srgbClr val="91AB5A"/>
                </a:solidFill>
                <a:latin typeface="Gotham Book"/>
                <a:cs typeface="Gotham Book"/>
              </a:rPr>
              <a:t>A</a:t>
            </a:r>
            <a:r>
              <a:rPr dirty="0" sz="700" spc="-10" b="0">
                <a:solidFill>
                  <a:srgbClr val="91AB5A"/>
                </a:solidFill>
                <a:latin typeface="Gotham Book"/>
                <a:cs typeface="Gotham Book"/>
              </a:rPr>
              <a:t>CK</a:t>
            </a:r>
            <a:r>
              <a:rPr dirty="0" sz="700" b="0">
                <a:solidFill>
                  <a:srgbClr val="91AB5A"/>
                </a:solidFill>
                <a:latin typeface="Gotham Book"/>
                <a:cs typeface="Gotham Book"/>
              </a:rPr>
              <a:t> </a:t>
            </a:r>
            <a:r>
              <a:rPr dirty="0" sz="700" spc="-35" b="0">
                <a:solidFill>
                  <a:srgbClr val="91AB5A"/>
                </a:solidFill>
                <a:latin typeface="Gotham Book"/>
                <a:cs typeface="Gotham Book"/>
              </a:rPr>
              <a:t>T</a:t>
            </a:r>
            <a:r>
              <a:rPr dirty="0" sz="700" b="0">
                <a:solidFill>
                  <a:srgbClr val="91AB5A"/>
                </a:solidFill>
                <a:latin typeface="Gotham Book"/>
                <a:cs typeface="Gotham Book"/>
              </a:rPr>
              <a:t>OOLKIT</a:t>
            </a:r>
            <a:endParaRPr sz="700">
              <a:latin typeface="Gotham Book"/>
              <a:cs typeface="Gotham 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566348" y="9732328"/>
            <a:ext cx="183642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b="0" i="1">
                <a:solidFill>
                  <a:srgbClr val="414042"/>
                </a:solidFill>
                <a:latin typeface="Gotham Book"/>
                <a:cs typeface="Gotham Book"/>
              </a:rPr>
              <a:t>* </a:t>
            </a:r>
            <a:r>
              <a:rPr dirty="0" sz="700" spc="-5" b="0" i="1">
                <a:solidFill>
                  <a:srgbClr val="414042"/>
                </a:solidFill>
                <a:latin typeface="Gotham Book"/>
                <a:cs typeface="Gotham Book"/>
              </a:rPr>
              <a:t>American</a:t>
            </a:r>
            <a:r>
              <a:rPr dirty="0" sz="700" spc="-5" b="0" i="1">
                <a:solidFill>
                  <a:srgbClr val="414042"/>
                </a:solidFill>
                <a:latin typeface="Gotham Book"/>
                <a:cs typeface="Gotham Book"/>
              </a:rPr>
              <a:t> School </a:t>
            </a:r>
            <a:r>
              <a:rPr dirty="0" sz="700" spc="-10" b="0" i="1">
                <a:solidFill>
                  <a:srgbClr val="414042"/>
                </a:solidFill>
                <a:latin typeface="Gotham Book"/>
                <a:cs typeface="Gotham Book"/>
              </a:rPr>
              <a:t>C</a:t>
            </a:r>
            <a:r>
              <a:rPr dirty="0" sz="700" b="0" i="1">
                <a:solidFill>
                  <a:srgbClr val="414042"/>
                </a:solidFill>
                <a:latin typeface="Gotham Book"/>
                <a:cs typeface="Gotham Book"/>
              </a:rPr>
              <a:t>ounselor A</a:t>
            </a:r>
            <a:r>
              <a:rPr dirty="0" sz="700" spc="-10" b="0" i="1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700" b="0" i="1">
                <a:solidFill>
                  <a:srgbClr val="414042"/>
                </a:solidFill>
                <a:latin typeface="Gotham Book"/>
                <a:cs typeface="Gotham Book"/>
              </a:rPr>
              <a:t>soci</a:t>
            </a:r>
            <a:r>
              <a:rPr dirty="0" sz="700" spc="-10" b="0" i="1">
                <a:solidFill>
                  <a:srgbClr val="414042"/>
                </a:solidFill>
                <a:latin typeface="Gotham Book"/>
                <a:cs typeface="Gotham Book"/>
              </a:rPr>
              <a:t>a</a:t>
            </a:r>
            <a:r>
              <a:rPr dirty="0" sz="700" b="0" i="1">
                <a:solidFill>
                  <a:srgbClr val="414042"/>
                </a:solidFill>
                <a:latin typeface="Gotham Book"/>
                <a:cs typeface="Gotham Book"/>
              </a:rPr>
              <a:t>tion</a:t>
            </a:r>
            <a:endParaRPr sz="700">
              <a:latin typeface="Gotham Book"/>
              <a:cs typeface="Gotham Book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457200" y="2565400"/>
          <a:ext cx="6915150" cy="56756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5287"/>
                <a:gridCol w="5230812"/>
              </a:tblGrid>
              <a:tr h="838200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dirty="0" sz="1000" spc="5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P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urpose</a:t>
                      </a:r>
                      <a:endParaRPr sz="1000">
                        <a:latin typeface="Gotham Bold"/>
                        <a:cs typeface="Gotham Bold"/>
                      </a:endParaRPr>
                    </a:p>
                  </a:txBody>
                  <a:tcPr marL="0" marR="0" marB="0" marT="0">
                    <a:lnL w="12700">
                      <a:solidFill>
                        <a:srgbClr val="91AB5A"/>
                      </a:solidFill>
                      <a:prstDash val="solid"/>
                    </a:lnL>
                    <a:lnR w="12700">
                      <a:solidFill>
                        <a:srgbClr val="91AB5A"/>
                      </a:solidFill>
                      <a:prstDash val="solid"/>
                    </a:lnR>
                    <a:lnT w="12700">
                      <a:solidFill>
                        <a:srgbClr val="91AB5A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1AB5A"/>
                    </a:solidFill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dirty="0" sz="950" spc="-1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o 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f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amiliari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z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 f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eshmen with the 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c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on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c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ept of “On</a:t>
                      </a:r>
                      <a:r>
                        <a:rPr dirty="0" sz="950" spc="-9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-</a:t>
                      </a:r>
                      <a:r>
                        <a:rPr dirty="0" sz="950" spc="-8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ack” </a:t>
                      </a:r>
                      <a:r>
                        <a:rPr dirty="0" sz="950" spc="-1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spc="-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tus</a:t>
                      </a:r>
                      <a:endParaRPr sz="950">
                        <a:latin typeface="Gotham Book"/>
                        <a:cs typeface="Gotham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91AB5A"/>
                      </a:solidFill>
                      <a:prstDash val="solid"/>
                    </a:lnL>
                    <a:lnR w="12700">
                      <a:solidFill>
                        <a:srgbClr val="91AB5A"/>
                      </a:solidFill>
                      <a:prstDash val="solid"/>
                    </a:lnR>
                    <a:lnT w="12700">
                      <a:solidFill>
                        <a:srgbClr val="91AB5A"/>
                      </a:solidFill>
                      <a:prstDash val="solid"/>
                    </a:lnT>
                    <a:lnB w="12700">
                      <a:solidFill>
                        <a:srgbClr val="91AB5A"/>
                      </a:solidFill>
                      <a:prstDash val="solid"/>
                    </a:lnB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G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r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ade</a:t>
                      </a:r>
                      <a:r>
                        <a:rPr dirty="0" sz="1000" spc="-3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L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e</a:t>
                      </a:r>
                      <a:r>
                        <a:rPr dirty="0" sz="1000" spc="-35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v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el</a:t>
                      </a:r>
                      <a:endParaRPr sz="1000">
                        <a:latin typeface="Gotham Bold"/>
                        <a:cs typeface="Gotham Bold"/>
                      </a:endParaRPr>
                    </a:p>
                  </a:txBody>
                  <a:tcPr marL="0" marR="0" marB="0" marT="0">
                    <a:lnL w="12700">
                      <a:solidFill>
                        <a:srgbClr val="91AB5A"/>
                      </a:solidFill>
                      <a:prstDash val="solid"/>
                    </a:lnL>
                    <a:lnR w="12700">
                      <a:solidFill>
                        <a:srgbClr val="91AB5A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1AB5A"/>
                    </a:solidFill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Fir</a:t>
                      </a:r>
                      <a:r>
                        <a:rPr dirty="0" sz="950" spc="-1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t-seme</a:t>
                      </a:r>
                      <a:r>
                        <a:rPr dirty="0" sz="950" spc="-1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er f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eshmen</a:t>
                      </a:r>
                      <a:endParaRPr sz="950">
                        <a:latin typeface="Gotham Book"/>
                        <a:cs typeface="Gotham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91AB5A"/>
                      </a:solidFill>
                      <a:prstDash val="solid"/>
                    </a:lnL>
                    <a:lnR w="12700">
                      <a:solidFill>
                        <a:srgbClr val="91AB5A"/>
                      </a:solidFill>
                      <a:prstDash val="solid"/>
                    </a:lnR>
                    <a:lnT w="12700">
                      <a:solidFill>
                        <a:srgbClr val="91AB5A"/>
                      </a:solidFill>
                      <a:prstDash val="solid"/>
                    </a:lnT>
                    <a:lnB w="12700">
                      <a:solidFill>
                        <a:srgbClr val="91AB5A"/>
                      </a:solidFill>
                      <a:prstDash val="solid"/>
                    </a:lnB>
                  </a:tcPr>
                </a:tc>
              </a:tr>
              <a:tr h="1040574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A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SC</a:t>
                      </a:r>
                      <a:r>
                        <a:rPr dirty="0" sz="1000" spc="-1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A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*</a:t>
                      </a:r>
                      <a:endParaRPr sz="1000">
                        <a:latin typeface="Gotham Bold"/>
                        <a:cs typeface="Gotham Bold"/>
                      </a:endParaRPr>
                    </a:p>
                    <a:p>
                      <a:pPr marL="146050" marR="810895">
                        <a:lnSpc>
                          <a:spcPct val="116700"/>
                        </a:lnSpc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S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tanda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r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ds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A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dd</a:t>
                      </a:r>
                      <a:r>
                        <a:rPr dirty="0" sz="1000" spc="-15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r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e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s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sed</a:t>
                      </a:r>
                      <a:endParaRPr sz="1000">
                        <a:latin typeface="Gotham Bold"/>
                        <a:cs typeface="Gotham Bold"/>
                      </a:endParaRPr>
                    </a:p>
                  </a:txBody>
                  <a:tcPr marL="0" marR="0" marB="0" marT="0">
                    <a:lnL w="12700">
                      <a:solidFill>
                        <a:srgbClr val="91AB5A"/>
                      </a:solidFill>
                      <a:prstDash val="solid"/>
                    </a:lnL>
                    <a:lnR w="12700">
                      <a:solidFill>
                        <a:srgbClr val="91AB5A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1AB5A"/>
                    </a:solidFill>
                  </a:tcPr>
                </a:tc>
                <a:tc>
                  <a:txBody>
                    <a:bodyPr/>
                    <a:lstStyle/>
                    <a:p>
                      <a:pPr marL="649605" marR="1169035" indent="-504190">
                        <a:lnSpc>
                          <a:spcPct val="122800"/>
                        </a:lnSpc>
                      </a:pP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A:A1.5 – Identify </a:t>
                      </a:r>
                      <a:r>
                        <a:rPr dirty="0" sz="950" spc="-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ttitudes and beh</a:t>
                      </a:r>
                      <a:r>
                        <a:rPr dirty="0" sz="950" spc="-2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viors which lead 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o su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cc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</a:t>
                      </a:r>
                      <a:r>
                        <a:rPr dirty="0" sz="950" spc="-1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sful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 learning</a:t>
                      </a:r>
                      <a:endParaRPr sz="950">
                        <a:latin typeface="Gotham Book"/>
                        <a:cs typeface="Gotham Book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7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670560" marR="303530" indent="-525145">
                        <a:lnSpc>
                          <a:spcPct val="122800"/>
                        </a:lnSpc>
                      </a:pP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A:B2.3 – D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</a:t>
                      </a:r>
                      <a:r>
                        <a:rPr dirty="0" sz="950" spc="-3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v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elop and implement an annual plan of </a:t>
                      </a:r>
                      <a:r>
                        <a:rPr dirty="0" sz="950" spc="-1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tudy 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o maximi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z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 academic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 ability and achi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</a:t>
                      </a:r>
                      <a:r>
                        <a:rPr dirty="0" sz="950" spc="-3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v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ement</a:t>
                      </a:r>
                      <a:endParaRPr sz="950">
                        <a:latin typeface="Gotham Book"/>
                        <a:cs typeface="Gotham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91AB5A"/>
                      </a:solidFill>
                      <a:prstDash val="solid"/>
                    </a:lnL>
                    <a:lnR w="12700">
                      <a:solidFill>
                        <a:srgbClr val="91AB5A"/>
                      </a:solidFill>
                      <a:prstDash val="solid"/>
                    </a:lnR>
                    <a:lnT w="12700">
                      <a:solidFill>
                        <a:srgbClr val="91AB5A"/>
                      </a:solidFill>
                      <a:prstDash val="solid"/>
                    </a:lnT>
                    <a:lnB w="12700">
                      <a:solidFill>
                        <a:srgbClr val="91AB5A"/>
                      </a:solidFill>
                      <a:prstDash val="solid"/>
                    </a:lnB>
                  </a:tcPr>
                </a:tc>
              </a:tr>
              <a:tr h="1269173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#</a:t>
                      </a:r>
                      <a:r>
                        <a:rPr dirty="0" sz="1000" spc="-3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of</a:t>
                      </a:r>
                      <a:r>
                        <a:rPr dirty="0" sz="1000" spc="-3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Se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s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sions</a:t>
                      </a:r>
                      <a:endParaRPr sz="1000">
                        <a:latin typeface="Gotham Bold"/>
                        <a:cs typeface="Gotham Bold"/>
                      </a:endParaRPr>
                    </a:p>
                  </a:txBody>
                  <a:tcPr marL="0" marR="0" marB="0" marT="0">
                    <a:lnL w="12700">
                      <a:solidFill>
                        <a:srgbClr val="91AB5A"/>
                      </a:solidFill>
                      <a:prstDash val="solid"/>
                    </a:lnL>
                    <a:lnR w="12700">
                      <a:solidFill>
                        <a:srgbClr val="91AB5A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1AB5A"/>
                    </a:solidFill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h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ee </a:t>
                      </a:r>
                      <a:r>
                        <a:rPr dirty="0" sz="950" spc="-1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otal</a:t>
                      </a:r>
                      <a:endParaRPr sz="950">
                        <a:latin typeface="Gotham Book"/>
                        <a:cs typeface="Gotham Book"/>
                      </a:endParaRPr>
                    </a:p>
                    <a:p>
                      <a:pPr marL="146050" marR="2618740">
                        <a:lnSpc>
                          <a:spcPct val="201799"/>
                        </a:lnSpc>
                      </a:pP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Se</a:t>
                      </a:r>
                      <a:r>
                        <a:rPr dirty="0" sz="950" spc="-1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sion #1: Wh</a:t>
                      </a:r>
                      <a:r>
                        <a:rPr dirty="0" sz="950" spc="-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 Does “On</a:t>
                      </a:r>
                      <a:r>
                        <a:rPr dirty="0" sz="950" spc="-9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-</a:t>
                      </a:r>
                      <a:r>
                        <a:rPr dirty="0" sz="950" spc="-8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ack” Mea</a:t>
                      </a:r>
                      <a:r>
                        <a:rPr dirty="0" sz="950" spc="-3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n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?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 Se</a:t>
                      </a:r>
                      <a:r>
                        <a:rPr dirty="0" sz="950" spc="-1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sion #2: Wh</a:t>
                      </a:r>
                      <a:r>
                        <a:rPr dirty="0" sz="950" spc="-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 is 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m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y 4</a:t>
                      </a:r>
                      <a:r>
                        <a:rPr dirty="0" sz="950" spc="-8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-</a:t>
                      </a:r>
                      <a:r>
                        <a:rPr dirty="0" sz="950" spc="-10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Y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ear Pla</a:t>
                      </a:r>
                      <a:r>
                        <a:rPr dirty="0" sz="950" spc="-3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n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?</a:t>
                      </a:r>
                      <a:endParaRPr sz="950">
                        <a:latin typeface="Gotham Book"/>
                        <a:cs typeface="Gotham Book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Se</a:t>
                      </a:r>
                      <a:r>
                        <a:rPr dirty="0" sz="950" spc="-1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sion #3: Am I On </a:t>
                      </a:r>
                      <a:r>
                        <a:rPr dirty="0" sz="950" spc="-8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ack?</a:t>
                      </a:r>
                      <a:endParaRPr sz="950">
                        <a:latin typeface="Gotham Book"/>
                        <a:cs typeface="Gotham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91AB5A"/>
                      </a:solidFill>
                      <a:prstDash val="solid"/>
                    </a:lnL>
                    <a:lnR w="12700">
                      <a:solidFill>
                        <a:srgbClr val="91AB5A"/>
                      </a:solidFill>
                      <a:prstDash val="solid"/>
                    </a:lnR>
                    <a:lnT w="12700">
                      <a:solidFill>
                        <a:srgbClr val="91AB5A"/>
                      </a:solidFill>
                      <a:prstDash val="solid"/>
                    </a:lnT>
                    <a:lnB w="12700">
                      <a:solidFill>
                        <a:srgbClr val="91AB5A"/>
                      </a:solidFill>
                      <a:prstDash val="solid"/>
                    </a:lnB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T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ime</a:t>
                      </a:r>
                      <a:r>
                        <a:rPr dirty="0" sz="1000" spc="-3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R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equi</a:t>
                      </a:r>
                      <a:r>
                        <a:rPr dirty="0" sz="1000" spc="-15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r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ed</a:t>
                      </a:r>
                      <a:endParaRPr sz="1000">
                        <a:latin typeface="Gotham Bold"/>
                        <a:cs typeface="Gotham Bold"/>
                      </a:endParaRPr>
                    </a:p>
                  </a:txBody>
                  <a:tcPr marL="0" marR="0" marB="0" marT="0">
                    <a:lnL w="12700">
                      <a:solidFill>
                        <a:srgbClr val="91AB5A"/>
                      </a:solidFill>
                      <a:prstDash val="solid"/>
                    </a:lnL>
                    <a:lnR w="12700">
                      <a:solidFill>
                        <a:srgbClr val="91AB5A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1AB5A"/>
                    </a:solidFill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45 minu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es each</a:t>
                      </a:r>
                      <a:endParaRPr sz="950">
                        <a:latin typeface="Gotham Book"/>
                        <a:cs typeface="Gotham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91AB5A"/>
                      </a:solidFill>
                      <a:prstDash val="solid"/>
                    </a:lnL>
                    <a:lnR w="12700">
                      <a:solidFill>
                        <a:srgbClr val="91AB5A"/>
                      </a:solidFill>
                      <a:prstDash val="solid"/>
                    </a:lnR>
                    <a:lnT w="12700">
                      <a:solidFill>
                        <a:srgbClr val="91AB5A"/>
                      </a:solidFill>
                      <a:prstDash val="solid"/>
                    </a:lnT>
                    <a:lnB w="12700">
                      <a:solidFill>
                        <a:srgbClr val="91AB5A"/>
                      </a:solidFill>
                      <a:prstDash val="solid"/>
                    </a:lnB>
                  </a:tcPr>
                </a:tc>
              </a:tr>
              <a:tr h="838199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E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v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alu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a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tion</a:t>
                      </a:r>
                      <a:r>
                        <a:rPr dirty="0" sz="1000" spc="-3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1000" spc="-11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T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ools</a:t>
                      </a:r>
                      <a:endParaRPr sz="1000">
                        <a:latin typeface="Gotham Bold"/>
                        <a:cs typeface="Gotham Bold"/>
                      </a:endParaRPr>
                    </a:p>
                  </a:txBody>
                  <a:tcPr marL="0" marR="0" marB="0" marT="0">
                    <a:lnL w="12700">
                      <a:solidFill>
                        <a:srgbClr val="91AB5A"/>
                      </a:solidFill>
                      <a:prstDash val="solid"/>
                    </a:lnL>
                    <a:lnR w="12700">
                      <a:solidFill>
                        <a:srgbClr val="91AB5A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91AB5A"/>
                      </a:solidFill>
                      <a:prstDash val="solid"/>
                    </a:lnB>
                    <a:solidFill>
                      <a:srgbClr val="91AB5A"/>
                    </a:solidFill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P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e- and po</a:t>
                      </a:r>
                      <a:r>
                        <a:rPr dirty="0" sz="950" spc="-1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t-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</a:t>
                      </a:r>
                      <a:r>
                        <a:rPr dirty="0" sz="950" spc="-1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ts</a:t>
                      </a:r>
                      <a:endParaRPr sz="950">
                        <a:latin typeface="Gotham Book"/>
                        <a:cs typeface="Gotham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91AB5A"/>
                      </a:solidFill>
                      <a:prstDash val="solid"/>
                    </a:lnL>
                    <a:lnR w="12700">
                      <a:solidFill>
                        <a:srgbClr val="91AB5A"/>
                      </a:solidFill>
                      <a:prstDash val="solid"/>
                    </a:lnR>
                    <a:lnT w="12700">
                      <a:solidFill>
                        <a:srgbClr val="91AB5A"/>
                      </a:solidFill>
                      <a:prstDash val="solid"/>
                    </a:lnT>
                    <a:lnB w="12700">
                      <a:solidFill>
                        <a:srgbClr val="91AB5A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772400" cy="457200"/>
          </a:xfrm>
          <a:custGeom>
            <a:avLst/>
            <a:gdLst/>
            <a:ahLst/>
            <a:cxnLst/>
            <a:rect l="l" t="t" r="r" b="b"/>
            <a:pathLst>
              <a:path w="7772400" h="457200">
                <a:moveTo>
                  <a:pt x="0" y="457200"/>
                </a:moveTo>
                <a:lnTo>
                  <a:pt x="7772400" y="457200"/>
                </a:lnTo>
                <a:lnTo>
                  <a:pt x="77724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AEB1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300380"/>
            <a:ext cx="7772400" cy="152400"/>
          </a:xfrm>
          <a:custGeom>
            <a:avLst/>
            <a:gdLst/>
            <a:ahLst/>
            <a:cxnLst/>
            <a:rect l="l" t="t" r="r" b="b"/>
            <a:pathLst>
              <a:path w="7772400" h="152400">
                <a:moveTo>
                  <a:pt x="0" y="152400"/>
                </a:moveTo>
                <a:lnTo>
                  <a:pt x="7772400" y="152400"/>
                </a:lnTo>
                <a:lnTo>
                  <a:pt x="77724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91AB5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47980"/>
            <a:ext cx="7772400" cy="152400"/>
          </a:xfrm>
          <a:custGeom>
            <a:avLst/>
            <a:gdLst/>
            <a:ahLst/>
            <a:cxnLst/>
            <a:rect l="l" t="t" r="r" b="b"/>
            <a:pathLst>
              <a:path w="7772400" h="152400">
                <a:moveTo>
                  <a:pt x="0" y="152400"/>
                </a:moveTo>
                <a:lnTo>
                  <a:pt x="7772400" y="152400"/>
                </a:lnTo>
                <a:lnTo>
                  <a:pt x="77724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46483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323181" y="1524990"/>
            <a:ext cx="4217035" cy="579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5" b="1">
                <a:solidFill>
                  <a:srgbClr val="91AB5A"/>
                </a:solidFill>
                <a:latin typeface="Gotham Bold"/>
                <a:cs typeface="Gotham Bold"/>
              </a:rPr>
              <a:t>On</a:t>
            </a:r>
            <a:r>
              <a:rPr dirty="0" sz="1800" spc="-220" b="1">
                <a:solidFill>
                  <a:srgbClr val="91AB5A"/>
                </a:solidFill>
                <a:latin typeface="Gotham Bold"/>
                <a:cs typeface="Gotham Bold"/>
              </a:rPr>
              <a:t>-</a:t>
            </a:r>
            <a:r>
              <a:rPr dirty="0" sz="1800" spc="-160" b="1">
                <a:solidFill>
                  <a:srgbClr val="91AB5A"/>
                </a:solidFill>
                <a:latin typeface="Gotham Bold"/>
                <a:cs typeface="Gotham Bold"/>
              </a:rPr>
              <a:t>T</a:t>
            </a:r>
            <a:r>
              <a:rPr dirty="0" sz="1800" spc="-105" b="1">
                <a:solidFill>
                  <a:srgbClr val="91AB5A"/>
                </a:solidFill>
                <a:latin typeface="Gotham Bold"/>
                <a:cs typeface="Gotham Bold"/>
              </a:rPr>
              <a:t>r</a:t>
            </a:r>
            <a:r>
              <a:rPr dirty="0" sz="1800" spc="-55" b="1">
                <a:solidFill>
                  <a:srgbClr val="91AB5A"/>
                </a:solidFill>
                <a:latin typeface="Gotham Bold"/>
                <a:cs typeface="Gotham Bold"/>
              </a:rPr>
              <a:t>ack</a:t>
            </a:r>
            <a:r>
              <a:rPr dirty="0" sz="1800" spc="-50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1800" spc="-50" b="1">
                <a:solidFill>
                  <a:srgbClr val="91AB5A"/>
                </a:solidFill>
                <a:latin typeface="Gotham Bold"/>
                <a:cs typeface="Gotham Bold"/>
              </a:rPr>
              <a:t>Unit</a:t>
            </a:r>
            <a:r>
              <a:rPr dirty="0" sz="1800" spc="-50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1800" spc="-55" b="1">
                <a:solidFill>
                  <a:srgbClr val="91AB5A"/>
                </a:solidFill>
                <a:latin typeface="Gotham Bold"/>
                <a:cs typeface="Gotham Bold"/>
              </a:rPr>
              <a:t>Plan</a:t>
            </a:r>
            <a:endParaRPr sz="1800">
              <a:latin typeface="Gotham Bold"/>
              <a:cs typeface="Gotham Bold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1600" spc="-10" b="0">
                <a:solidFill>
                  <a:srgbClr val="58593E"/>
                </a:solidFill>
                <a:latin typeface="Gotham Medium"/>
                <a:cs typeface="Gotham Medium"/>
              </a:rPr>
              <a:t>Se</a:t>
            </a:r>
            <a:r>
              <a:rPr dirty="0" sz="1600" spc="-30" b="0">
                <a:solidFill>
                  <a:srgbClr val="58593E"/>
                </a:solidFill>
                <a:latin typeface="Gotham Medium"/>
                <a:cs typeface="Gotham Medium"/>
              </a:rPr>
              <a:t>s</a:t>
            </a:r>
            <a:r>
              <a:rPr dirty="0" sz="1600" spc="-10" b="0">
                <a:solidFill>
                  <a:srgbClr val="58593E"/>
                </a:solidFill>
                <a:latin typeface="Gotham Medium"/>
                <a:cs typeface="Gotham Medium"/>
              </a:rPr>
              <a:t>sion</a:t>
            </a:r>
            <a:r>
              <a:rPr dirty="0" sz="1600" b="0">
                <a:solidFill>
                  <a:srgbClr val="58593E"/>
                </a:solidFill>
                <a:latin typeface="Gotham Medium"/>
                <a:cs typeface="Gotham Medium"/>
              </a:rPr>
              <a:t> #1: Wh</a:t>
            </a:r>
            <a:r>
              <a:rPr dirty="0" sz="1600" spc="-10" b="0">
                <a:solidFill>
                  <a:srgbClr val="58593E"/>
                </a:solidFill>
                <a:latin typeface="Gotham Medium"/>
                <a:cs typeface="Gotham Medium"/>
              </a:rPr>
              <a:t>a</a:t>
            </a:r>
            <a:r>
              <a:rPr dirty="0" sz="1600" spc="-10" b="0">
                <a:solidFill>
                  <a:srgbClr val="58593E"/>
                </a:solidFill>
                <a:latin typeface="Gotham Medium"/>
                <a:cs typeface="Gotham Medium"/>
              </a:rPr>
              <a:t>t</a:t>
            </a:r>
            <a:r>
              <a:rPr dirty="0" sz="1600" b="0">
                <a:solidFill>
                  <a:srgbClr val="58593E"/>
                </a:solidFill>
                <a:latin typeface="Gotham Medium"/>
                <a:cs typeface="Gotham Medium"/>
              </a:rPr>
              <a:t> </a:t>
            </a:r>
            <a:r>
              <a:rPr dirty="0" sz="1600" spc="-15" b="0">
                <a:solidFill>
                  <a:srgbClr val="58593E"/>
                </a:solidFill>
                <a:latin typeface="Gotham Medium"/>
                <a:cs typeface="Gotham Medium"/>
              </a:rPr>
              <a:t>Does</a:t>
            </a:r>
            <a:r>
              <a:rPr dirty="0" sz="1600" b="0">
                <a:solidFill>
                  <a:srgbClr val="58593E"/>
                </a:solidFill>
                <a:latin typeface="Gotham Medium"/>
                <a:cs typeface="Gotham Medium"/>
              </a:rPr>
              <a:t> “On</a:t>
            </a:r>
            <a:r>
              <a:rPr dirty="0" sz="1600" spc="-145" b="0">
                <a:solidFill>
                  <a:srgbClr val="58593E"/>
                </a:solidFill>
                <a:latin typeface="Gotham Medium"/>
                <a:cs typeface="Gotham Medium"/>
              </a:rPr>
              <a:t>-</a:t>
            </a:r>
            <a:r>
              <a:rPr dirty="0" sz="1600" spc="-120" b="0">
                <a:solidFill>
                  <a:srgbClr val="58593E"/>
                </a:solidFill>
                <a:latin typeface="Gotham Medium"/>
                <a:cs typeface="Gotham Medium"/>
              </a:rPr>
              <a:t>T</a:t>
            </a:r>
            <a:r>
              <a:rPr dirty="0" sz="1600" spc="-40" b="0">
                <a:solidFill>
                  <a:srgbClr val="58593E"/>
                </a:solidFill>
                <a:latin typeface="Gotham Medium"/>
                <a:cs typeface="Gotham Medium"/>
              </a:rPr>
              <a:t>r</a:t>
            </a:r>
            <a:r>
              <a:rPr dirty="0" sz="1600" b="0">
                <a:solidFill>
                  <a:srgbClr val="58593E"/>
                </a:solidFill>
                <a:latin typeface="Gotham Medium"/>
                <a:cs typeface="Gotham Medium"/>
              </a:rPr>
              <a:t>ack” Mea</a:t>
            </a:r>
            <a:r>
              <a:rPr dirty="0" sz="1600" spc="-50" b="0">
                <a:solidFill>
                  <a:srgbClr val="58593E"/>
                </a:solidFill>
                <a:latin typeface="Gotham Medium"/>
                <a:cs typeface="Gotham Medium"/>
              </a:rPr>
              <a:t>n</a:t>
            </a:r>
            <a:r>
              <a:rPr dirty="0" sz="1600" b="0">
                <a:solidFill>
                  <a:srgbClr val="58593E"/>
                </a:solidFill>
                <a:latin typeface="Gotham Medium"/>
                <a:cs typeface="Gotham Medium"/>
              </a:rPr>
              <a:t>?</a:t>
            </a:r>
            <a:endParaRPr sz="1600">
              <a:latin typeface="Gotham Medium"/>
              <a:cs typeface="Gotham Medium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60883" y="452780"/>
            <a:ext cx="700405" cy="700405"/>
          </a:xfrm>
          <a:custGeom>
            <a:avLst/>
            <a:gdLst/>
            <a:ahLst/>
            <a:cxnLst/>
            <a:rect l="l" t="t" r="r" b="b"/>
            <a:pathLst>
              <a:path w="700405" h="700405">
                <a:moveTo>
                  <a:pt x="0" y="699858"/>
                </a:moveTo>
                <a:lnTo>
                  <a:pt x="699858" y="699858"/>
                </a:lnTo>
                <a:lnTo>
                  <a:pt x="699858" y="0"/>
                </a:lnTo>
                <a:lnTo>
                  <a:pt x="0" y="0"/>
                </a:lnTo>
                <a:lnTo>
                  <a:pt x="0" y="699858"/>
                </a:lnTo>
                <a:close/>
              </a:path>
            </a:pathLst>
          </a:custGeom>
          <a:solidFill>
            <a:srgbClr val="91AB5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31689" y="510449"/>
            <a:ext cx="558800" cy="657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565"/>
              </a:lnSpc>
            </a:pPr>
            <a:r>
              <a:rPr dirty="0" sz="800" spc="-20" b="0">
                <a:solidFill>
                  <a:srgbClr val="FFFFFF"/>
                </a:solidFill>
                <a:latin typeface="Gotham Black"/>
                <a:cs typeface="Gotham Black"/>
              </a:rPr>
              <a:t>T</a:t>
            </a:r>
            <a:r>
              <a:rPr dirty="0" sz="800" spc="5" b="0">
                <a:solidFill>
                  <a:srgbClr val="FFFFFF"/>
                </a:solidFill>
                <a:latin typeface="Gotham Black"/>
                <a:cs typeface="Gotham Black"/>
              </a:rPr>
              <a:t>OOL</a:t>
            </a:r>
            <a:r>
              <a:rPr dirty="0" sz="800" b="0">
                <a:solidFill>
                  <a:srgbClr val="FFFFFF"/>
                </a:solidFill>
                <a:latin typeface="Gotham Black"/>
                <a:cs typeface="Gotham Black"/>
              </a:rPr>
              <a:t> </a:t>
            </a:r>
            <a:r>
              <a:rPr dirty="0" sz="800" spc="5" b="0">
                <a:solidFill>
                  <a:srgbClr val="FFFFFF"/>
                </a:solidFill>
                <a:latin typeface="Gotham Black"/>
                <a:cs typeface="Gotham Black"/>
              </a:rPr>
              <a:t>SET</a:t>
            </a:r>
            <a:endParaRPr sz="800">
              <a:latin typeface="Gotham Black"/>
              <a:cs typeface="Gotham Black"/>
            </a:endParaRPr>
          </a:p>
          <a:p>
            <a:pPr algn="ctr">
              <a:lnSpc>
                <a:spcPts val="4625"/>
              </a:lnSpc>
            </a:pPr>
            <a:r>
              <a:rPr dirty="0" sz="4250" spc="-130" b="1">
                <a:solidFill>
                  <a:srgbClr val="FFFFFF"/>
                </a:solidFill>
                <a:latin typeface="Gotham Bold"/>
                <a:cs typeface="Gotham Bold"/>
              </a:rPr>
              <a:t>C</a:t>
            </a:r>
            <a:endParaRPr sz="4250">
              <a:latin typeface="Gotham Bold"/>
              <a:cs typeface="Gotham Bold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677464" y="9164398"/>
            <a:ext cx="1117600" cy="391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323181" y="838553"/>
            <a:ext cx="1704339" cy="343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6100"/>
              </a:lnSpc>
            </a:pPr>
            <a:r>
              <a:rPr dirty="0" sz="1100" spc="-35" b="1">
                <a:solidFill>
                  <a:srgbClr val="91AB5A"/>
                </a:solidFill>
                <a:latin typeface="Gotham Bold"/>
                <a:cs typeface="Gotham Bold"/>
              </a:rPr>
              <a:t>Engaging</a:t>
            </a:r>
            <a:r>
              <a:rPr dirty="0" sz="1100" spc="-30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1100" spc="-50" b="1">
                <a:solidFill>
                  <a:srgbClr val="91AB5A"/>
                </a:solidFill>
                <a:latin typeface="Gotham Bold"/>
                <a:cs typeface="Gotham Bold"/>
              </a:rPr>
              <a:t>S</a:t>
            </a:r>
            <a:r>
              <a:rPr dirty="0" sz="1100" spc="-35" b="1">
                <a:solidFill>
                  <a:srgbClr val="91AB5A"/>
                </a:solidFill>
                <a:latin typeface="Gotham Bold"/>
                <a:cs typeface="Gotham Bold"/>
              </a:rPr>
              <a:t>tudents</a:t>
            </a:r>
            <a:r>
              <a:rPr dirty="0" sz="1100" spc="-30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1100" spc="-35" b="1">
                <a:solidFill>
                  <a:srgbClr val="91AB5A"/>
                </a:solidFill>
                <a:latin typeface="Gotham Bold"/>
                <a:cs typeface="Gotham Bold"/>
              </a:rPr>
              <a:t>in</a:t>
            </a:r>
            <a:r>
              <a:rPr dirty="0" sz="1100" spc="-25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1100" spc="-45" b="1">
                <a:solidFill>
                  <a:srgbClr val="91AB5A"/>
                </a:solidFill>
                <a:latin typeface="Gotham Bold"/>
                <a:cs typeface="Gotham Bold"/>
              </a:rPr>
              <a:t>On</a:t>
            </a:r>
            <a:r>
              <a:rPr dirty="0" sz="1100" spc="-125" b="1">
                <a:solidFill>
                  <a:srgbClr val="91AB5A"/>
                </a:solidFill>
                <a:latin typeface="Gotham Bold"/>
                <a:cs typeface="Gotham Bold"/>
              </a:rPr>
              <a:t>-</a:t>
            </a:r>
            <a:r>
              <a:rPr dirty="0" sz="1100" spc="-100" b="1">
                <a:solidFill>
                  <a:srgbClr val="91AB5A"/>
                </a:solidFill>
                <a:latin typeface="Gotham Bold"/>
                <a:cs typeface="Gotham Bold"/>
              </a:rPr>
              <a:t>T</a:t>
            </a:r>
            <a:r>
              <a:rPr dirty="0" sz="1100" spc="-65" b="1">
                <a:solidFill>
                  <a:srgbClr val="91AB5A"/>
                </a:solidFill>
                <a:latin typeface="Gotham Bold"/>
                <a:cs typeface="Gotham Bold"/>
              </a:rPr>
              <a:t>r</a:t>
            </a:r>
            <a:r>
              <a:rPr dirty="0" sz="1100" spc="-35" b="1">
                <a:solidFill>
                  <a:srgbClr val="91AB5A"/>
                </a:solidFill>
                <a:latin typeface="Gotham Bold"/>
                <a:cs typeface="Gotham Bold"/>
              </a:rPr>
              <a:t>ack</a:t>
            </a:r>
            <a:r>
              <a:rPr dirty="0" sz="1100" spc="-30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1100" spc="-50" b="1">
                <a:solidFill>
                  <a:srgbClr val="91AB5A"/>
                </a:solidFill>
                <a:latin typeface="Gotham Bold"/>
                <a:cs typeface="Gotham Bold"/>
              </a:rPr>
              <a:t>C</a:t>
            </a:r>
            <a:r>
              <a:rPr dirty="0" sz="1100" spc="-40" b="1">
                <a:solidFill>
                  <a:srgbClr val="91AB5A"/>
                </a:solidFill>
                <a:latin typeface="Gotham Bold"/>
                <a:cs typeface="Gotham Bold"/>
              </a:rPr>
              <a:t>o</a:t>
            </a:r>
            <a:r>
              <a:rPr dirty="0" sz="1100" spc="-65" b="1">
                <a:solidFill>
                  <a:srgbClr val="91AB5A"/>
                </a:solidFill>
                <a:latin typeface="Gotham Bold"/>
                <a:cs typeface="Gotham Bold"/>
              </a:rPr>
              <a:t>n</a:t>
            </a:r>
            <a:r>
              <a:rPr dirty="0" sz="1100" spc="-70" b="1">
                <a:solidFill>
                  <a:srgbClr val="91AB5A"/>
                </a:solidFill>
                <a:latin typeface="Gotham Bold"/>
                <a:cs typeface="Gotham Bold"/>
              </a:rPr>
              <a:t>v</a:t>
            </a:r>
            <a:r>
              <a:rPr dirty="0" sz="1100" spc="-30" b="1">
                <a:solidFill>
                  <a:srgbClr val="91AB5A"/>
                </a:solidFill>
                <a:latin typeface="Gotham Bold"/>
                <a:cs typeface="Gotham Bold"/>
              </a:rPr>
              <a:t>ers</a:t>
            </a:r>
            <a:r>
              <a:rPr dirty="0" sz="1100" spc="-45" b="1">
                <a:solidFill>
                  <a:srgbClr val="91AB5A"/>
                </a:solidFill>
                <a:latin typeface="Gotham Bold"/>
                <a:cs typeface="Gotham Bold"/>
              </a:rPr>
              <a:t>a</a:t>
            </a:r>
            <a:r>
              <a:rPr dirty="0" sz="1100" spc="-35" b="1">
                <a:solidFill>
                  <a:srgbClr val="91AB5A"/>
                </a:solidFill>
                <a:latin typeface="Gotham Bold"/>
                <a:cs typeface="Gotham Bold"/>
              </a:rPr>
              <a:t>tions</a:t>
            </a:r>
            <a:endParaRPr sz="1100">
              <a:latin typeface="Gotham Bold"/>
              <a:cs typeface="Gotham Bold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922700" y="9167055"/>
            <a:ext cx="1392499" cy="4341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530105" y="1037759"/>
            <a:ext cx="798195" cy="146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50" spc="-70" b="0">
                <a:solidFill>
                  <a:srgbClr val="414042"/>
                </a:solidFill>
                <a:latin typeface="Gotham Book"/>
                <a:cs typeface="Gotham Book"/>
              </a:rPr>
              <a:t>P</a:t>
            </a:r>
            <a:r>
              <a:rPr dirty="0" sz="950" spc="-40" b="0">
                <a:solidFill>
                  <a:srgbClr val="414042"/>
                </a:solidFill>
                <a:latin typeface="Gotham Book"/>
                <a:cs typeface="Gotham Book"/>
              </a:rPr>
              <a:t>A</a:t>
            </a:r>
            <a:r>
              <a:rPr dirty="0" sz="950" b="0">
                <a:solidFill>
                  <a:srgbClr val="414042"/>
                </a:solidFill>
                <a:latin typeface="Gotham Book"/>
                <a:cs typeface="Gotham Book"/>
              </a:rPr>
              <a:t>GE 2 OF 7</a:t>
            </a:r>
            <a:endParaRPr sz="950">
              <a:latin typeface="Gotham Book"/>
              <a:cs typeface="Gotham Book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58482" y="9124492"/>
            <a:ext cx="257175" cy="263525"/>
          </a:xfrm>
          <a:custGeom>
            <a:avLst/>
            <a:gdLst/>
            <a:ahLst/>
            <a:cxnLst/>
            <a:rect l="l" t="t" r="r" b="b"/>
            <a:pathLst>
              <a:path w="257175" h="263525">
                <a:moveTo>
                  <a:pt x="0" y="263347"/>
                </a:moveTo>
                <a:lnTo>
                  <a:pt x="256590" y="263347"/>
                </a:lnTo>
                <a:lnTo>
                  <a:pt x="256590" y="0"/>
                </a:lnTo>
                <a:lnTo>
                  <a:pt x="0" y="0"/>
                </a:lnTo>
                <a:lnTo>
                  <a:pt x="0" y="263347"/>
                </a:lnTo>
                <a:close/>
              </a:path>
            </a:pathLst>
          </a:custGeom>
          <a:solidFill>
            <a:srgbClr val="91AB5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82162" y="9217292"/>
            <a:ext cx="132715" cy="132715"/>
          </a:xfrm>
          <a:custGeom>
            <a:avLst/>
            <a:gdLst/>
            <a:ahLst/>
            <a:cxnLst/>
            <a:rect l="l" t="t" r="r" b="b"/>
            <a:pathLst>
              <a:path w="132715" h="132715">
                <a:moveTo>
                  <a:pt x="118135" y="106518"/>
                </a:moveTo>
                <a:lnTo>
                  <a:pt x="40707" y="106518"/>
                </a:lnTo>
                <a:lnTo>
                  <a:pt x="55388" y="112627"/>
                </a:lnTo>
                <a:lnTo>
                  <a:pt x="52797" y="130877"/>
                </a:lnTo>
                <a:lnTo>
                  <a:pt x="65255" y="132239"/>
                </a:lnTo>
                <a:lnTo>
                  <a:pt x="77945" y="131166"/>
                </a:lnTo>
                <a:lnTo>
                  <a:pt x="76750" y="113234"/>
                </a:lnTo>
                <a:lnTo>
                  <a:pt x="76773" y="112627"/>
                </a:lnTo>
                <a:lnTo>
                  <a:pt x="91418" y="106595"/>
                </a:lnTo>
                <a:lnTo>
                  <a:pt x="118071" y="106595"/>
                </a:lnTo>
                <a:close/>
              </a:path>
              <a:path w="132715" h="132715">
                <a:moveTo>
                  <a:pt x="118071" y="106595"/>
                </a:moveTo>
                <a:lnTo>
                  <a:pt x="91418" y="106595"/>
                </a:lnTo>
                <a:lnTo>
                  <a:pt x="102493" y="121327"/>
                </a:lnTo>
                <a:lnTo>
                  <a:pt x="112514" y="113234"/>
                </a:lnTo>
                <a:lnTo>
                  <a:pt x="118071" y="106595"/>
                </a:lnTo>
                <a:close/>
              </a:path>
              <a:path w="132715" h="132715">
                <a:moveTo>
                  <a:pt x="42910" y="76712"/>
                </a:moveTo>
                <a:lnTo>
                  <a:pt x="19587" y="76712"/>
                </a:lnTo>
                <a:lnTo>
                  <a:pt x="25645" y="91405"/>
                </a:lnTo>
                <a:lnTo>
                  <a:pt x="10913" y="102493"/>
                </a:lnTo>
                <a:lnTo>
                  <a:pt x="19005" y="112514"/>
                </a:lnTo>
                <a:lnTo>
                  <a:pt x="28719" y="120644"/>
                </a:lnTo>
                <a:lnTo>
                  <a:pt x="40707" y="106518"/>
                </a:lnTo>
                <a:lnTo>
                  <a:pt x="118135" y="106518"/>
                </a:lnTo>
                <a:lnTo>
                  <a:pt x="120644" y="103521"/>
                </a:lnTo>
                <a:lnTo>
                  <a:pt x="108164" y="92929"/>
                </a:lnTo>
                <a:lnTo>
                  <a:pt x="66120" y="92929"/>
                </a:lnTo>
                <a:lnTo>
                  <a:pt x="52529" y="89235"/>
                </a:lnTo>
                <a:lnTo>
                  <a:pt x="42902" y="79535"/>
                </a:lnTo>
                <a:lnTo>
                  <a:pt x="42910" y="76712"/>
                </a:lnTo>
                <a:close/>
              </a:path>
              <a:path w="132715" h="132715">
                <a:moveTo>
                  <a:pt x="106884" y="41522"/>
                </a:moveTo>
                <a:lnTo>
                  <a:pt x="55953" y="41522"/>
                </a:lnTo>
                <a:lnTo>
                  <a:pt x="73375" y="42617"/>
                </a:lnTo>
                <a:lnTo>
                  <a:pt x="85229" y="48587"/>
                </a:lnTo>
                <a:lnTo>
                  <a:pt x="91631" y="58083"/>
                </a:lnTo>
                <a:lnTo>
                  <a:pt x="89765" y="74880"/>
                </a:lnTo>
                <a:lnTo>
                  <a:pt x="82914" y="86284"/>
                </a:lnTo>
                <a:lnTo>
                  <a:pt x="72517" y="92134"/>
                </a:lnTo>
                <a:lnTo>
                  <a:pt x="66120" y="92929"/>
                </a:lnTo>
                <a:lnTo>
                  <a:pt x="108164" y="92929"/>
                </a:lnTo>
                <a:lnTo>
                  <a:pt x="106518" y="91532"/>
                </a:lnTo>
                <a:lnTo>
                  <a:pt x="112627" y="76851"/>
                </a:lnTo>
                <a:lnTo>
                  <a:pt x="131161" y="76851"/>
                </a:lnTo>
                <a:lnTo>
                  <a:pt x="132240" y="66984"/>
                </a:lnTo>
                <a:lnTo>
                  <a:pt x="131280" y="55528"/>
                </a:lnTo>
                <a:lnTo>
                  <a:pt x="112665" y="55528"/>
                </a:lnTo>
                <a:lnTo>
                  <a:pt x="106884" y="41522"/>
                </a:lnTo>
                <a:close/>
              </a:path>
              <a:path w="132715" h="132715">
                <a:moveTo>
                  <a:pt x="131161" y="76851"/>
                </a:moveTo>
                <a:lnTo>
                  <a:pt x="112627" y="76851"/>
                </a:lnTo>
                <a:lnTo>
                  <a:pt x="130877" y="79442"/>
                </a:lnTo>
                <a:lnTo>
                  <a:pt x="131161" y="76851"/>
                </a:lnTo>
                <a:close/>
              </a:path>
              <a:path w="132715" h="132715">
                <a:moveTo>
                  <a:pt x="1362" y="52797"/>
                </a:moveTo>
                <a:lnTo>
                  <a:pt x="0" y="65256"/>
                </a:lnTo>
                <a:lnTo>
                  <a:pt x="1063" y="77946"/>
                </a:lnTo>
                <a:lnTo>
                  <a:pt x="19587" y="76712"/>
                </a:lnTo>
                <a:lnTo>
                  <a:pt x="42910" y="76712"/>
                </a:lnTo>
                <a:lnTo>
                  <a:pt x="42951" y="61229"/>
                </a:lnTo>
                <a:lnTo>
                  <a:pt x="45173" y="55376"/>
                </a:lnTo>
                <a:lnTo>
                  <a:pt x="19612" y="55376"/>
                </a:lnTo>
                <a:lnTo>
                  <a:pt x="1362" y="52797"/>
                </a:lnTo>
                <a:close/>
              </a:path>
              <a:path w="132715" h="132715">
                <a:moveTo>
                  <a:pt x="131177" y="54293"/>
                </a:moveTo>
                <a:lnTo>
                  <a:pt x="112665" y="55528"/>
                </a:lnTo>
                <a:lnTo>
                  <a:pt x="131280" y="55528"/>
                </a:lnTo>
                <a:lnTo>
                  <a:pt x="131177" y="54293"/>
                </a:lnTo>
                <a:close/>
              </a:path>
              <a:path w="132715" h="132715">
                <a:moveTo>
                  <a:pt x="29747" y="10900"/>
                </a:moveTo>
                <a:lnTo>
                  <a:pt x="19725" y="19002"/>
                </a:lnTo>
                <a:lnTo>
                  <a:pt x="11596" y="28708"/>
                </a:lnTo>
                <a:lnTo>
                  <a:pt x="25721" y="40707"/>
                </a:lnTo>
                <a:lnTo>
                  <a:pt x="19612" y="55376"/>
                </a:lnTo>
                <a:lnTo>
                  <a:pt x="45173" y="55376"/>
                </a:lnTo>
                <a:lnTo>
                  <a:pt x="47710" y="48692"/>
                </a:lnTo>
                <a:lnTo>
                  <a:pt x="55953" y="41522"/>
                </a:lnTo>
                <a:lnTo>
                  <a:pt x="106884" y="41522"/>
                </a:lnTo>
                <a:lnTo>
                  <a:pt x="106595" y="40821"/>
                </a:lnTo>
                <a:lnTo>
                  <a:pt x="121339" y="29747"/>
                </a:lnTo>
                <a:lnTo>
                  <a:pt x="118086" y="25721"/>
                </a:lnTo>
                <a:lnTo>
                  <a:pt x="91532" y="25721"/>
                </a:lnTo>
                <a:lnTo>
                  <a:pt x="91349" y="25645"/>
                </a:lnTo>
                <a:lnTo>
                  <a:pt x="40821" y="25645"/>
                </a:lnTo>
                <a:lnTo>
                  <a:pt x="29747" y="10900"/>
                </a:lnTo>
                <a:close/>
              </a:path>
              <a:path w="132715" h="132715">
                <a:moveTo>
                  <a:pt x="103528" y="11599"/>
                </a:moveTo>
                <a:lnTo>
                  <a:pt x="91532" y="25721"/>
                </a:lnTo>
                <a:lnTo>
                  <a:pt x="118086" y="25721"/>
                </a:lnTo>
                <a:lnTo>
                  <a:pt x="113239" y="19724"/>
                </a:lnTo>
                <a:lnTo>
                  <a:pt x="103528" y="11599"/>
                </a:lnTo>
                <a:close/>
              </a:path>
              <a:path w="132715" h="132715">
                <a:moveTo>
                  <a:pt x="66984" y="0"/>
                </a:moveTo>
                <a:lnTo>
                  <a:pt x="54293" y="1063"/>
                </a:lnTo>
                <a:lnTo>
                  <a:pt x="55490" y="19002"/>
                </a:lnTo>
                <a:lnTo>
                  <a:pt x="55436" y="19612"/>
                </a:lnTo>
                <a:lnTo>
                  <a:pt x="40821" y="25645"/>
                </a:lnTo>
                <a:lnTo>
                  <a:pt x="91349" y="25645"/>
                </a:lnTo>
                <a:lnTo>
                  <a:pt x="76864" y="19612"/>
                </a:lnTo>
                <a:lnTo>
                  <a:pt x="79442" y="1362"/>
                </a:lnTo>
                <a:lnTo>
                  <a:pt x="669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08708" y="9208934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4" h="83184">
                <a:moveTo>
                  <a:pt x="53606" y="69189"/>
                </a:moveTo>
                <a:lnTo>
                  <a:pt x="30606" y="69189"/>
                </a:lnTo>
                <a:lnTo>
                  <a:pt x="40335" y="71183"/>
                </a:lnTo>
                <a:lnTo>
                  <a:pt x="40932" y="82689"/>
                </a:lnTo>
                <a:lnTo>
                  <a:pt x="46393" y="82753"/>
                </a:lnTo>
                <a:lnTo>
                  <a:pt x="51917" y="81737"/>
                </a:lnTo>
                <a:lnTo>
                  <a:pt x="57149" y="79565"/>
                </a:lnTo>
                <a:lnTo>
                  <a:pt x="53606" y="69189"/>
                </a:lnTo>
                <a:close/>
              </a:path>
              <a:path w="83184" h="83184">
                <a:moveTo>
                  <a:pt x="30829" y="53416"/>
                </a:moveTo>
                <a:lnTo>
                  <a:pt x="14096" y="53416"/>
                </a:lnTo>
                <a:lnTo>
                  <a:pt x="19570" y="61709"/>
                </a:lnTo>
                <a:lnTo>
                  <a:pt x="11849" y="70269"/>
                </a:lnTo>
                <a:lnTo>
                  <a:pt x="15811" y="74320"/>
                </a:lnTo>
                <a:lnTo>
                  <a:pt x="20472" y="77431"/>
                </a:lnTo>
                <a:lnTo>
                  <a:pt x="25526" y="79527"/>
                </a:lnTo>
                <a:lnTo>
                  <a:pt x="30606" y="69189"/>
                </a:lnTo>
                <a:lnTo>
                  <a:pt x="53606" y="69189"/>
                </a:lnTo>
                <a:lnTo>
                  <a:pt x="53428" y="68668"/>
                </a:lnTo>
                <a:lnTo>
                  <a:pt x="61721" y="63195"/>
                </a:lnTo>
                <a:lnTo>
                  <a:pt x="76835" y="63195"/>
                </a:lnTo>
                <a:lnTo>
                  <a:pt x="77444" y="62280"/>
                </a:lnTo>
                <a:lnTo>
                  <a:pt x="79292" y="57823"/>
                </a:lnTo>
                <a:lnTo>
                  <a:pt x="44576" y="57823"/>
                </a:lnTo>
                <a:lnTo>
                  <a:pt x="32194" y="55387"/>
                </a:lnTo>
                <a:lnTo>
                  <a:pt x="30829" y="53416"/>
                </a:lnTo>
                <a:close/>
              </a:path>
              <a:path w="83184" h="83184">
                <a:moveTo>
                  <a:pt x="76835" y="63195"/>
                </a:moveTo>
                <a:lnTo>
                  <a:pt x="61721" y="63195"/>
                </a:lnTo>
                <a:lnTo>
                  <a:pt x="70281" y="70916"/>
                </a:lnTo>
                <a:lnTo>
                  <a:pt x="74333" y="66954"/>
                </a:lnTo>
                <a:lnTo>
                  <a:pt x="76835" y="63195"/>
                </a:lnTo>
                <a:close/>
              </a:path>
              <a:path w="83184" h="83184">
                <a:moveTo>
                  <a:pt x="65896" y="25123"/>
                </a:moveTo>
                <a:lnTo>
                  <a:pt x="37315" y="25123"/>
                </a:lnTo>
                <a:lnTo>
                  <a:pt x="50132" y="27190"/>
                </a:lnTo>
                <a:lnTo>
                  <a:pt x="57547" y="36939"/>
                </a:lnTo>
                <a:lnTo>
                  <a:pt x="55637" y="49931"/>
                </a:lnTo>
                <a:lnTo>
                  <a:pt x="46136" y="57442"/>
                </a:lnTo>
                <a:lnTo>
                  <a:pt x="44576" y="57823"/>
                </a:lnTo>
                <a:lnTo>
                  <a:pt x="79292" y="57823"/>
                </a:lnTo>
                <a:lnTo>
                  <a:pt x="79540" y="57226"/>
                </a:lnTo>
                <a:lnTo>
                  <a:pt x="69189" y="52146"/>
                </a:lnTo>
                <a:lnTo>
                  <a:pt x="71196" y="42417"/>
                </a:lnTo>
                <a:lnTo>
                  <a:pt x="82702" y="41833"/>
                </a:lnTo>
                <a:lnTo>
                  <a:pt x="82765" y="36360"/>
                </a:lnTo>
                <a:lnTo>
                  <a:pt x="81737" y="30835"/>
                </a:lnTo>
                <a:lnTo>
                  <a:pt x="81113" y="29324"/>
                </a:lnTo>
                <a:lnTo>
                  <a:pt x="68668" y="29324"/>
                </a:lnTo>
                <a:lnTo>
                  <a:pt x="65896" y="25123"/>
                </a:lnTo>
                <a:close/>
              </a:path>
              <a:path w="83184" h="83184">
                <a:moveTo>
                  <a:pt x="12484" y="11836"/>
                </a:moveTo>
                <a:lnTo>
                  <a:pt x="8432" y="15798"/>
                </a:lnTo>
                <a:lnTo>
                  <a:pt x="5321" y="20472"/>
                </a:lnTo>
                <a:lnTo>
                  <a:pt x="3225" y="25526"/>
                </a:lnTo>
                <a:lnTo>
                  <a:pt x="13563" y="30594"/>
                </a:lnTo>
                <a:lnTo>
                  <a:pt x="11569" y="40335"/>
                </a:lnTo>
                <a:lnTo>
                  <a:pt x="63" y="40919"/>
                </a:lnTo>
                <a:lnTo>
                  <a:pt x="0" y="46393"/>
                </a:lnTo>
                <a:lnTo>
                  <a:pt x="1015" y="51904"/>
                </a:lnTo>
                <a:lnTo>
                  <a:pt x="3187" y="57149"/>
                </a:lnTo>
                <a:lnTo>
                  <a:pt x="14096" y="53416"/>
                </a:lnTo>
                <a:lnTo>
                  <a:pt x="30829" y="53416"/>
                </a:lnTo>
                <a:lnTo>
                  <a:pt x="25027" y="45029"/>
                </a:lnTo>
                <a:lnTo>
                  <a:pt x="27276" y="32416"/>
                </a:lnTo>
                <a:lnTo>
                  <a:pt x="37315" y="25123"/>
                </a:lnTo>
                <a:lnTo>
                  <a:pt x="65896" y="25123"/>
                </a:lnTo>
                <a:lnTo>
                  <a:pt x="63195" y="21031"/>
                </a:lnTo>
                <a:lnTo>
                  <a:pt x="64526" y="19557"/>
                </a:lnTo>
                <a:lnTo>
                  <a:pt x="21043" y="19557"/>
                </a:lnTo>
                <a:lnTo>
                  <a:pt x="12484" y="11836"/>
                </a:lnTo>
                <a:close/>
              </a:path>
              <a:path w="83184" h="83184">
                <a:moveTo>
                  <a:pt x="79578" y="25603"/>
                </a:moveTo>
                <a:lnTo>
                  <a:pt x="68668" y="29324"/>
                </a:lnTo>
                <a:lnTo>
                  <a:pt x="81113" y="29324"/>
                </a:lnTo>
                <a:lnTo>
                  <a:pt x="79578" y="25603"/>
                </a:lnTo>
                <a:close/>
              </a:path>
              <a:path w="83184" h="83184">
                <a:moveTo>
                  <a:pt x="36372" y="0"/>
                </a:moveTo>
                <a:lnTo>
                  <a:pt x="30848" y="1015"/>
                </a:lnTo>
                <a:lnTo>
                  <a:pt x="25615" y="3187"/>
                </a:lnTo>
                <a:lnTo>
                  <a:pt x="29336" y="14084"/>
                </a:lnTo>
                <a:lnTo>
                  <a:pt x="21043" y="19557"/>
                </a:lnTo>
                <a:lnTo>
                  <a:pt x="64526" y="19557"/>
                </a:lnTo>
                <a:lnTo>
                  <a:pt x="69941" y="13563"/>
                </a:lnTo>
                <a:lnTo>
                  <a:pt x="52158" y="13563"/>
                </a:lnTo>
                <a:lnTo>
                  <a:pt x="42430" y="11569"/>
                </a:lnTo>
                <a:lnTo>
                  <a:pt x="41833" y="63"/>
                </a:lnTo>
                <a:lnTo>
                  <a:pt x="36372" y="0"/>
                </a:lnTo>
                <a:close/>
              </a:path>
              <a:path w="83184" h="83184">
                <a:moveTo>
                  <a:pt x="57238" y="3213"/>
                </a:moveTo>
                <a:lnTo>
                  <a:pt x="52158" y="13563"/>
                </a:lnTo>
                <a:lnTo>
                  <a:pt x="69941" y="13563"/>
                </a:lnTo>
                <a:lnTo>
                  <a:pt x="70916" y="12484"/>
                </a:lnTo>
                <a:lnTo>
                  <a:pt x="66954" y="8420"/>
                </a:lnTo>
                <a:lnTo>
                  <a:pt x="62280" y="5308"/>
                </a:lnTo>
                <a:lnTo>
                  <a:pt x="57238" y="3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62959" y="9162795"/>
            <a:ext cx="60325" cy="60325"/>
          </a:xfrm>
          <a:custGeom>
            <a:avLst/>
            <a:gdLst/>
            <a:ahLst/>
            <a:cxnLst/>
            <a:rect l="l" t="t" r="r" b="b"/>
            <a:pathLst>
              <a:path w="60325" h="60325">
                <a:moveTo>
                  <a:pt x="29713" y="43014"/>
                </a:moveTo>
                <a:lnTo>
                  <a:pt x="12369" y="43014"/>
                </a:lnTo>
                <a:lnTo>
                  <a:pt x="17640" y="48056"/>
                </a:lnTo>
                <a:lnTo>
                  <a:pt x="13525" y="55448"/>
                </a:lnTo>
                <a:lnTo>
                  <a:pt x="16903" y="57607"/>
                </a:lnTo>
                <a:lnTo>
                  <a:pt x="20739" y="59131"/>
                </a:lnTo>
                <a:lnTo>
                  <a:pt x="24841" y="59816"/>
                </a:lnTo>
                <a:lnTo>
                  <a:pt x="26771" y="51587"/>
                </a:lnTo>
                <a:lnTo>
                  <a:pt x="34061" y="51409"/>
                </a:lnTo>
                <a:lnTo>
                  <a:pt x="45472" y="51409"/>
                </a:lnTo>
                <a:lnTo>
                  <a:pt x="43014" y="47447"/>
                </a:lnTo>
                <a:lnTo>
                  <a:pt x="46477" y="43827"/>
                </a:lnTo>
                <a:lnTo>
                  <a:pt x="31826" y="43827"/>
                </a:lnTo>
                <a:lnTo>
                  <a:pt x="29713" y="43014"/>
                </a:lnTo>
                <a:close/>
              </a:path>
              <a:path w="60325" h="60325">
                <a:moveTo>
                  <a:pt x="45472" y="51409"/>
                </a:moveTo>
                <a:lnTo>
                  <a:pt x="34061" y="51409"/>
                </a:lnTo>
                <a:lnTo>
                  <a:pt x="36385" y="59550"/>
                </a:lnTo>
                <a:lnTo>
                  <a:pt x="40449" y="58661"/>
                </a:lnTo>
                <a:lnTo>
                  <a:pt x="44208" y="56972"/>
                </a:lnTo>
                <a:lnTo>
                  <a:pt x="47472" y="54635"/>
                </a:lnTo>
                <a:lnTo>
                  <a:pt x="45472" y="51409"/>
                </a:lnTo>
                <a:close/>
              </a:path>
              <a:path w="60325" h="60325">
                <a:moveTo>
                  <a:pt x="4381" y="13525"/>
                </a:moveTo>
                <a:lnTo>
                  <a:pt x="2209" y="16903"/>
                </a:lnTo>
                <a:lnTo>
                  <a:pt x="685" y="20739"/>
                </a:lnTo>
                <a:lnTo>
                  <a:pt x="0" y="24841"/>
                </a:lnTo>
                <a:lnTo>
                  <a:pt x="8242" y="26771"/>
                </a:lnTo>
                <a:lnTo>
                  <a:pt x="8407" y="34061"/>
                </a:lnTo>
                <a:lnTo>
                  <a:pt x="266" y="36385"/>
                </a:lnTo>
                <a:lnTo>
                  <a:pt x="1155" y="40449"/>
                </a:lnTo>
                <a:lnTo>
                  <a:pt x="2844" y="44208"/>
                </a:lnTo>
                <a:lnTo>
                  <a:pt x="5181" y="47472"/>
                </a:lnTo>
                <a:lnTo>
                  <a:pt x="12369" y="43014"/>
                </a:lnTo>
                <a:lnTo>
                  <a:pt x="29713" y="43014"/>
                </a:lnTo>
                <a:lnTo>
                  <a:pt x="19151" y="38950"/>
                </a:lnTo>
                <a:lnTo>
                  <a:pt x="15989" y="31826"/>
                </a:lnTo>
                <a:lnTo>
                  <a:pt x="20866" y="19151"/>
                </a:lnTo>
                <a:lnTo>
                  <a:pt x="24271" y="17640"/>
                </a:lnTo>
                <a:lnTo>
                  <a:pt x="11772" y="17640"/>
                </a:lnTo>
                <a:lnTo>
                  <a:pt x="4381" y="13525"/>
                </a:lnTo>
                <a:close/>
              </a:path>
              <a:path w="60325" h="60325">
                <a:moveTo>
                  <a:pt x="57899" y="42176"/>
                </a:moveTo>
                <a:lnTo>
                  <a:pt x="48056" y="42176"/>
                </a:lnTo>
                <a:lnTo>
                  <a:pt x="55435" y="46291"/>
                </a:lnTo>
                <a:lnTo>
                  <a:pt x="57607" y="42913"/>
                </a:lnTo>
                <a:lnTo>
                  <a:pt x="57899" y="42176"/>
                </a:lnTo>
                <a:close/>
              </a:path>
              <a:path w="60325" h="60325">
                <a:moveTo>
                  <a:pt x="46595" y="15989"/>
                </a:moveTo>
                <a:lnTo>
                  <a:pt x="27990" y="15989"/>
                </a:lnTo>
                <a:lnTo>
                  <a:pt x="40665" y="20866"/>
                </a:lnTo>
                <a:lnTo>
                  <a:pt x="43827" y="27990"/>
                </a:lnTo>
                <a:lnTo>
                  <a:pt x="38950" y="40665"/>
                </a:lnTo>
                <a:lnTo>
                  <a:pt x="31826" y="43827"/>
                </a:lnTo>
                <a:lnTo>
                  <a:pt x="46477" y="43827"/>
                </a:lnTo>
                <a:lnTo>
                  <a:pt x="48056" y="42176"/>
                </a:lnTo>
                <a:lnTo>
                  <a:pt x="57899" y="42176"/>
                </a:lnTo>
                <a:lnTo>
                  <a:pt x="59131" y="39077"/>
                </a:lnTo>
                <a:lnTo>
                  <a:pt x="59816" y="34975"/>
                </a:lnTo>
                <a:lnTo>
                  <a:pt x="51587" y="33045"/>
                </a:lnTo>
                <a:lnTo>
                  <a:pt x="51409" y="25755"/>
                </a:lnTo>
                <a:lnTo>
                  <a:pt x="59550" y="23431"/>
                </a:lnTo>
                <a:lnTo>
                  <a:pt x="58661" y="19367"/>
                </a:lnTo>
                <a:lnTo>
                  <a:pt x="57508" y="16802"/>
                </a:lnTo>
                <a:lnTo>
                  <a:pt x="47447" y="16802"/>
                </a:lnTo>
                <a:lnTo>
                  <a:pt x="46595" y="15989"/>
                </a:lnTo>
                <a:close/>
              </a:path>
              <a:path w="60325" h="60325">
                <a:moveTo>
                  <a:pt x="23431" y="279"/>
                </a:moveTo>
                <a:lnTo>
                  <a:pt x="19367" y="1155"/>
                </a:lnTo>
                <a:lnTo>
                  <a:pt x="15608" y="2857"/>
                </a:lnTo>
                <a:lnTo>
                  <a:pt x="12344" y="5181"/>
                </a:lnTo>
                <a:lnTo>
                  <a:pt x="16802" y="12369"/>
                </a:lnTo>
                <a:lnTo>
                  <a:pt x="11772" y="17640"/>
                </a:lnTo>
                <a:lnTo>
                  <a:pt x="24271" y="17640"/>
                </a:lnTo>
                <a:lnTo>
                  <a:pt x="27990" y="15989"/>
                </a:lnTo>
                <a:lnTo>
                  <a:pt x="46595" y="15989"/>
                </a:lnTo>
                <a:lnTo>
                  <a:pt x="42176" y="11772"/>
                </a:lnTo>
                <a:lnTo>
                  <a:pt x="44050" y="8407"/>
                </a:lnTo>
                <a:lnTo>
                  <a:pt x="25755" y="8407"/>
                </a:lnTo>
                <a:lnTo>
                  <a:pt x="23431" y="279"/>
                </a:lnTo>
                <a:close/>
              </a:path>
              <a:path w="60325" h="60325">
                <a:moveTo>
                  <a:pt x="54635" y="12344"/>
                </a:moveTo>
                <a:lnTo>
                  <a:pt x="47447" y="16802"/>
                </a:lnTo>
                <a:lnTo>
                  <a:pt x="57508" y="16802"/>
                </a:lnTo>
                <a:lnTo>
                  <a:pt x="56972" y="15608"/>
                </a:lnTo>
                <a:lnTo>
                  <a:pt x="54635" y="12344"/>
                </a:lnTo>
                <a:close/>
              </a:path>
              <a:path w="60325" h="60325">
                <a:moveTo>
                  <a:pt x="34975" y="0"/>
                </a:moveTo>
                <a:lnTo>
                  <a:pt x="33045" y="8242"/>
                </a:lnTo>
                <a:lnTo>
                  <a:pt x="25755" y="8407"/>
                </a:lnTo>
                <a:lnTo>
                  <a:pt x="44050" y="8407"/>
                </a:lnTo>
                <a:lnTo>
                  <a:pt x="46291" y="4381"/>
                </a:lnTo>
                <a:lnTo>
                  <a:pt x="42913" y="2209"/>
                </a:lnTo>
                <a:lnTo>
                  <a:pt x="39077" y="685"/>
                </a:lnTo>
                <a:lnTo>
                  <a:pt x="349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755721" y="9185857"/>
            <a:ext cx="1122045" cy="2209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700" spc="-20" b="1">
                <a:solidFill>
                  <a:srgbClr val="91AB5A"/>
                </a:solidFill>
                <a:latin typeface="Gotham Bold"/>
                <a:cs typeface="Gotham Bold"/>
              </a:rPr>
              <a:t>IMPLEMENTING SCHOO</a:t>
            </a:r>
            <a:r>
              <a:rPr dirty="0" sz="700" spc="-50" b="1">
                <a:solidFill>
                  <a:srgbClr val="91AB5A"/>
                </a:solidFill>
                <a:latin typeface="Gotham Bold"/>
                <a:cs typeface="Gotham Bold"/>
              </a:rPr>
              <a:t>L</a:t>
            </a:r>
            <a:r>
              <a:rPr dirty="0" sz="700" spc="-25" b="1">
                <a:solidFill>
                  <a:srgbClr val="91AB5A"/>
                </a:solidFill>
                <a:latin typeface="Gotham Bold"/>
                <a:cs typeface="Gotham Bold"/>
              </a:rPr>
              <a:t>-B</a:t>
            </a:r>
            <a:r>
              <a:rPr dirty="0" sz="700" spc="-40" b="1">
                <a:solidFill>
                  <a:srgbClr val="91AB5A"/>
                </a:solidFill>
                <a:latin typeface="Gotham Bold"/>
                <a:cs typeface="Gotham Bold"/>
              </a:rPr>
              <a:t>A</a:t>
            </a:r>
            <a:r>
              <a:rPr dirty="0" sz="700" spc="-25" b="1">
                <a:solidFill>
                  <a:srgbClr val="91AB5A"/>
                </a:solidFill>
                <a:latin typeface="Gotham Bold"/>
                <a:cs typeface="Gotham Bold"/>
              </a:rPr>
              <a:t>SED</a:t>
            </a:r>
            <a:r>
              <a:rPr dirty="0" sz="700" spc="-20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700" spc="-25" b="1">
                <a:solidFill>
                  <a:srgbClr val="91AB5A"/>
                </a:solidFill>
                <a:latin typeface="Gotham Bold"/>
                <a:cs typeface="Gotham Bold"/>
              </a:rPr>
              <a:t>TEAMS</a:t>
            </a:r>
            <a:endParaRPr sz="700">
              <a:latin typeface="Gotham Bold"/>
              <a:cs typeface="Gotham Bold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234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445815" y="9513238"/>
            <a:ext cx="172148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 b="0">
                <a:solidFill>
                  <a:srgbClr val="91AB5A"/>
                </a:solidFill>
                <a:latin typeface="Gotham Book"/>
                <a:cs typeface="Gotham Book"/>
              </a:rPr>
              <a:t>NCS</a:t>
            </a:r>
            <a:r>
              <a:rPr dirty="0" sz="700" spc="-5" b="0">
                <a:solidFill>
                  <a:srgbClr val="91AB5A"/>
                </a:solidFill>
                <a:latin typeface="Gotham Book"/>
                <a:cs typeface="Gotham Book"/>
              </a:rPr>
              <a:t> FRESHMAN ON</a:t>
            </a:r>
            <a:r>
              <a:rPr dirty="0" sz="700" spc="-65" b="0">
                <a:solidFill>
                  <a:srgbClr val="91AB5A"/>
                </a:solidFill>
                <a:latin typeface="Gotham Book"/>
                <a:cs typeface="Gotham Book"/>
              </a:rPr>
              <a:t>-</a:t>
            </a:r>
            <a:r>
              <a:rPr dirty="0" sz="700" b="0">
                <a:solidFill>
                  <a:srgbClr val="91AB5A"/>
                </a:solidFill>
                <a:latin typeface="Gotham Book"/>
                <a:cs typeface="Gotham Book"/>
              </a:rPr>
              <a:t>TR</a:t>
            </a:r>
            <a:r>
              <a:rPr dirty="0" sz="700" spc="-30" b="0">
                <a:solidFill>
                  <a:srgbClr val="91AB5A"/>
                </a:solidFill>
                <a:latin typeface="Gotham Book"/>
                <a:cs typeface="Gotham Book"/>
              </a:rPr>
              <a:t>A</a:t>
            </a:r>
            <a:r>
              <a:rPr dirty="0" sz="700" spc="-10" b="0">
                <a:solidFill>
                  <a:srgbClr val="91AB5A"/>
                </a:solidFill>
                <a:latin typeface="Gotham Book"/>
                <a:cs typeface="Gotham Book"/>
              </a:rPr>
              <a:t>CK</a:t>
            </a:r>
            <a:r>
              <a:rPr dirty="0" sz="700" b="0">
                <a:solidFill>
                  <a:srgbClr val="91AB5A"/>
                </a:solidFill>
                <a:latin typeface="Gotham Book"/>
                <a:cs typeface="Gotham Book"/>
              </a:rPr>
              <a:t> </a:t>
            </a:r>
            <a:r>
              <a:rPr dirty="0" sz="700" spc="-35" b="0">
                <a:solidFill>
                  <a:srgbClr val="91AB5A"/>
                </a:solidFill>
                <a:latin typeface="Gotham Book"/>
                <a:cs typeface="Gotham Book"/>
              </a:rPr>
              <a:t>T</a:t>
            </a:r>
            <a:r>
              <a:rPr dirty="0" sz="700" b="0">
                <a:solidFill>
                  <a:srgbClr val="91AB5A"/>
                </a:solidFill>
                <a:latin typeface="Gotham Book"/>
                <a:cs typeface="Gotham Book"/>
              </a:rPr>
              <a:t>OOLKIT</a:t>
            </a:r>
            <a:endParaRPr sz="700">
              <a:latin typeface="Gotham Book"/>
              <a:cs typeface="Gotham 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566348" y="9732328"/>
            <a:ext cx="183642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b="0" i="1">
                <a:solidFill>
                  <a:srgbClr val="414042"/>
                </a:solidFill>
                <a:latin typeface="Gotham Book"/>
                <a:cs typeface="Gotham Book"/>
              </a:rPr>
              <a:t>* </a:t>
            </a:r>
            <a:r>
              <a:rPr dirty="0" sz="700" spc="-5" b="0" i="1">
                <a:solidFill>
                  <a:srgbClr val="414042"/>
                </a:solidFill>
                <a:latin typeface="Gotham Book"/>
                <a:cs typeface="Gotham Book"/>
              </a:rPr>
              <a:t>American</a:t>
            </a:r>
            <a:r>
              <a:rPr dirty="0" sz="700" spc="-5" b="0" i="1">
                <a:solidFill>
                  <a:srgbClr val="414042"/>
                </a:solidFill>
                <a:latin typeface="Gotham Book"/>
                <a:cs typeface="Gotham Book"/>
              </a:rPr>
              <a:t> School </a:t>
            </a:r>
            <a:r>
              <a:rPr dirty="0" sz="700" spc="-10" b="0" i="1">
                <a:solidFill>
                  <a:srgbClr val="414042"/>
                </a:solidFill>
                <a:latin typeface="Gotham Book"/>
                <a:cs typeface="Gotham Book"/>
              </a:rPr>
              <a:t>C</a:t>
            </a:r>
            <a:r>
              <a:rPr dirty="0" sz="700" b="0" i="1">
                <a:solidFill>
                  <a:srgbClr val="414042"/>
                </a:solidFill>
                <a:latin typeface="Gotham Book"/>
                <a:cs typeface="Gotham Book"/>
              </a:rPr>
              <a:t>ounselor A</a:t>
            </a:r>
            <a:r>
              <a:rPr dirty="0" sz="700" spc="-10" b="0" i="1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700" b="0" i="1">
                <a:solidFill>
                  <a:srgbClr val="414042"/>
                </a:solidFill>
                <a:latin typeface="Gotham Book"/>
                <a:cs typeface="Gotham Book"/>
              </a:rPr>
              <a:t>soci</a:t>
            </a:r>
            <a:r>
              <a:rPr dirty="0" sz="700" spc="-10" b="0" i="1">
                <a:solidFill>
                  <a:srgbClr val="414042"/>
                </a:solidFill>
                <a:latin typeface="Gotham Book"/>
                <a:cs typeface="Gotham Book"/>
              </a:rPr>
              <a:t>a</a:t>
            </a:r>
            <a:r>
              <a:rPr dirty="0" sz="700" b="0" i="1">
                <a:solidFill>
                  <a:srgbClr val="414042"/>
                </a:solidFill>
                <a:latin typeface="Gotham Book"/>
                <a:cs typeface="Gotham Book"/>
              </a:rPr>
              <a:t>tion</a:t>
            </a:r>
            <a:endParaRPr sz="700">
              <a:latin typeface="Gotham Book"/>
              <a:cs typeface="Gotham Book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457200" y="2362200"/>
          <a:ext cx="6915150" cy="54121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6650"/>
                <a:gridCol w="5759450"/>
              </a:tblGrid>
              <a:tr h="2920174">
                <a:tc>
                  <a:txBody>
                    <a:bodyPr/>
                    <a:lstStyle/>
                    <a:p>
                      <a:pPr marL="146050" marR="282575">
                        <a:lnSpc>
                          <a:spcPct val="116700"/>
                        </a:lnSpc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Goals</a:t>
                      </a:r>
                      <a:r>
                        <a:rPr dirty="0" sz="1000" spc="-3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&amp;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Objecti</a:t>
                      </a:r>
                      <a:r>
                        <a:rPr dirty="0" sz="1000" spc="-35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v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es</a:t>
                      </a:r>
                      <a:endParaRPr sz="1000">
                        <a:latin typeface="Gotham Bold"/>
                        <a:cs typeface="Gotham Bold"/>
                      </a:endParaRPr>
                    </a:p>
                  </a:txBody>
                  <a:tcPr marL="0" marR="0" marB="0" marT="0">
                    <a:lnL w="12700">
                      <a:solidFill>
                        <a:srgbClr val="91AB5A"/>
                      </a:solidFill>
                      <a:prstDash val="solid"/>
                    </a:lnL>
                    <a:lnR w="12700">
                      <a:solidFill>
                        <a:srgbClr val="91AB5A"/>
                      </a:solidFill>
                      <a:prstDash val="solid"/>
                    </a:lnR>
                    <a:lnT w="12700">
                      <a:solidFill>
                        <a:srgbClr val="91AB5A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1AB5A"/>
                    </a:solidFill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Goal</a:t>
                      </a:r>
                      <a:r>
                        <a:rPr dirty="0" sz="950" spc="-3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1: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spc="-55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Introduce</a:t>
                      </a:r>
                      <a:r>
                        <a:rPr dirty="0" sz="950" spc="-3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students</a:t>
                      </a:r>
                      <a:r>
                        <a:rPr dirty="0" sz="950" spc="-3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to</a:t>
                      </a:r>
                      <a:r>
                        <a:rPr dirty="0" sz="950" spc="-3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the</a:t>
                      </a:r>
                      <a:r>
                        <a:rPr dirty="0" sz="950" spc="-3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concept</a:t>
                      </a:r>
                      <a:r>
                        <a:rPr dirty="0" sz="950" spc="-3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of</a:t>
                      </a:r>
                      <a:r>
                        <a:rPr dirty="0" sz="950" spc="-3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On</a:t>
                      </a:r>
                      <a:r>
                        <a:rPr dirty="0" sz="950" spc="-3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Track</a:t>
                      </a:r>
                      <a:endParaRPr sz="950">
                        <a:latin typeface="Gotham Bold"/>
                        <a:cs typeface="Gotham Bold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59715" indent="-113664">
                        <a:lnSpc>
                          <a:spcPct val="100000"/>
                        </a:lnSpc>
                        <a:buClr>
                          <a:srgbClr val="414042"/>
                        </a:buClr>
                        <a:buFont typeface="Gotham Book"/>
                        <a:buChar char="•"/>
                        <a:tabLst>
                          <a:tab pos="260350" algn="l"/>
                        </a:tabLst>
                      </a:pP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Objecti</a:t>
                      </a:r>
                      <a:r>
                        <a:rPr dirty="0" sz="950" spc="-3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v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 1: </a:t>
                      </a:r>
                      <a:r>
                        <a:rPr dirty="0" sz="950" spc="-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tudents will learn the definition of “On</a:t>
                      </a:r>
                      <a:r>
                        <a:rPr dirty="0" sz="950" spc="-9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-</a:t>
                      </a:r>
                      <a:r>
                        <a:rPr dirty="0" sz="950" spc="-8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ack”</a:t>
                      </a:r>
                      <a:endParaRPr sz="950">
                        <a:latin typeface="Gotham Book"/>
                        <a:cs typeface="Gotham Book"/>
                      </a:endParaRPr>
                    </a:p>
                    <a:p>
                      <a:pPr marL="259715" indent="-113664">
                        <a:lnSpc>
                          <a:spcPct val="100000"/>
                        </a:lnSpc>
                        <a:spcBef>
                          <a:spcPts val="660"/>
                        </a:spcBef>
                        <a:buClr>
                          <a:srgbClr val="414042"/>
                        </a:buClr>
                        <a:buFont typeface="Gotham Book"/>
                        <a:buChar char="•"/>
                        <a:tabLst>
                          <a:tab pos="260350" algn="l"/>
                        </a:tabLst>
                      </a:pP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Objecti</a:t>
                      </a:r>
                      <a:r>
                        <a:rPr dirty="0" sz="950" spc="-3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v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 2: </a:t>
                      </a:r>
                      <a:r>
                        <a:rPr dirty="0" sz="950" spc="-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tudents will </a:t>
                      </a:r>
                      <a:r>
                        <a:rPr dirty="0" sz="950" spc="-3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xplo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 the c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edit 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equi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ements </a:t>
                      </a:r>
                      <a:r>
                        <a:rPr dirty="0" sz="950" spc="-1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f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or g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adu</a:t>
                      </a:r>
                      <a:r>
                        <a:rPr dirty="0" sz="950" spc="-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tion</a:t>
                      </a:r>
                      <a:endParaRPr sz="950">
                        <a:latin typeface="Gotham Book"/>
                        <a:cs typeface="Gotham Book"/>
                      </a:endParaRPr>
                    </a:p>
                    <a:p>
                      <a:pPr marL="259715" indent="-113664">
                        <a:lnSpc>
                          <a:spcPct val="100000"/>
                        </a:lnSpc>
                        <a:spcBef>
                          <a:spcPts val="660"/>
                        </a:spcBef>
                        <a:buClr>
                          <a:srgbClr val="414042"/>
                        </a:buClr>
                        <a:buFont typeface="Gotham Book"/>
                        <a:buChar char="•"/>
                        <a:tabLst>
                          <a:tab pos="260350" algn="l"/>
                        </a:tabLst>
                      </a:pP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Objecti</a:t>
                      </a:r>
                      <a:r>
                        <a:rPr dirty="0" sz="950" spc="-3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v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 3: </a:t>
                      </a:r>
                      <a:r>
                        <a:rPr dirty="0" sz="950" spc="-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tudents will identify the 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“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checkpoints” th</a:t>
                      </a:r>
                      <a:r>
                        <a:rPr dirty="0" sz="950" spc="-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 o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c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cur th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oughout the </a:t>
                      </a:r>
                      <a:r>
                        <a:rPr dirty="0" sz="950" spc="-3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y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ear</a:t>
                      </a:r>
                      <a:endParaRPr sz="950">
                        <a:latin typeface="Gotham Book"/>
                        <a:cs typeface="Gotham Book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"/>
                        </a:spcBef>
                        <a:buClr>
                          <a:srgbClr val="414042"/>
                        </a:buClr>
                        <a:buFont typeface="Gotham Book"/>
                        <a:buChar char="•"/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83895" marR="611505" indent="-538480">
                        <a:lnSpc>
                          <a:spcPct val="122800"/>
                        </a:lnSpc>
                      </a:pP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Goal</a:t>
                      </a:r>
                      <a:r>
                        <a:rPr dirty="0" sz="950" spc="-3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2: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 </a:t>
                      </a:r>
                      <a:r>
                        <a:rPr dirty="0" sz="950" spc="-8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D</a:t>
                      </a:r>
                      <a:r>
                        <a:rPr dirty="0" sz="950" spc="-25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e</a:t>
                      </a:r>
                      <a:r>
                        <a:rPr dirty="0" sz="950" spc="-3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v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elop</a:t>
                      </a:r>
                      <a:r>
                        <a:rPr dirty="0" sz="950" spc="-3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an</a:t>
                      </a:r>
                      <a:r>
                        <a:rPr dirty="0" sz="950" spc="-3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spc="-2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a</a:t>
                      </a:r>
                      <a:r>
                        <a:rPr dirty="0" sz="950" spc="-2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w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a</a:t>
                      </a:r>
                      <a:r>
                        <a:rPr dirty="0" sz="950" spc="-15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r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ene</a:t>
                      </a:r>
                      <a:r>
                        <a:rPr dirty="0" sz="950" spc="-1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s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s</a:t>
                      </a:r>
                      <a:r>
                        <a:rPr dirty="0" sz="950" spc="-3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of</a:t>
                      </a:r>
                      <a:r>
                        <a:rPr dirty="0" sz="950" spc="-3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the</a:t>
                      </a:r>
                      <a:r>
                        <a:rPr dirty="0" sz="950" spc="-3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importan</a:t>
                      </a:r>
                      <a:r>
                        <a:rPr dirty="0" sz="950" spc="-15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c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e</a:t>
                      </a:r>
                      <a:r>
                        <a:rPr dirty="0" sz="950" spc="-3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of</a:t>
                      </a:r>
                      <a:r>
                        <a:rPr dirty="0" sz="950" spc="-3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spc="-1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s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t</a:t>
                      </a:r>
                      <a:r>
                        <a:rPr dirty="0" sz="950" spc="-2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a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ying</a:t>
                      </a:r>
                      <a:r>
                        <a:rPr dirty="0" sz="950" spc="-3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On</a:t>
                      </a:r>
                      <a:r>
                        <a:rPr dirty="0" sz="950" spc="-3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spc="-6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T</a:t>
                      </a:r>
                      <a:r>
                        <a:rPr dirty="0" sz="950" spc="-25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r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ack</a:t>
                      </a:r>
                      <a:r>
                        <a:rPr dirty="0" sz="950" spc="-3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th</a:t>
                      </a:r>
                      <a:r>
                        <a:rPr dirty="0" sz="950" spc="-15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r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oughout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high</a:t>
                      </a:r>
                      <a:r>
                        <a:rPr dirty="0" sz="950" spc="-3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school</a:t>
                      </a:r>
                      <a:endParaRPr sz="950">
                        <a:latin typeface="Gotham Bold"/>
                        <a:cs typeface="Gotham Bold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7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59715" marR="429259" indent="-113664">
                        <a:lnSpc>
                          <a:spcPct val="122800"/>
                        </a:lnSpc>
                        <a:buClr>
                          <a:srgbClr val="414042"/>
                        </a:buClr>
                        <a:buFont typeface="Gotham Book"/>
                        <a:buChar char="•"/>
                        <a:tabLst>
                          <a:tab pos="260350" algn="l"/>
                        </a:tabLst>
                      </a:pP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Objecti</a:t>
                      </a:r>
                      <a:r>
                        <a:rPr dirty="0" sz="950" spc="-3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v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 1: </a:t>
                      </a:r>
                      <a:r>
                        <a:rPr dirty="0" sz="950" spc="-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tudents will </a:t>
                      </a:r>
                      <a:r>
                        <a:rPr dirty="0" sz="950" spc="-3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xplo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 the 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el</a:t>
                      </a:r>
                      <a:r>
                        <a:rPr dirty="0" sz="950" spc="-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tionship bet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w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een f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eshman On</a:t>
                      </a:r>
                      <a:r>
                        <a:rPr dirty="0" sz="950" spc="-9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-</a:t>
                      </a:r>
                      <a:r>
                        <a:rPr dirty="0" sz="950" spc="-8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ack </a:t>
                      </a:r>
                      <a:r>
                        <a:rPr dirty="0" sz="950" spc="-1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spc="-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tus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 and g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adu</a:t>
                      </a:r>
                      <a:r>
                        <a:rPr dirty="0" sz="950" spc="-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ting f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om high school</a:t>
                      </a:r>
                      <a:endParaRPr sz="950">
                        <a:latin typeface="Gotham Book"/>
                        <a:cs typeface="Gotham Book"/>
                      </a:endParaRPr>
                    </a:p>
                    <a:p>
                      <a:pPr marL="259715" marR="370205" indent="-113664">
                        <a:lnSpc>
                          <a:spcPct val="122800"/>
                        </a:lnSpc>
                        <a:spcBef>
                          <a:spcPts val="400"/>
                        </a:spcBef>
                        <a:buClr>
                          <a:srgbClr val="414042"/>
                        </a:buClr>
                        <a:buFont typeface="Gotham Book"/>
                        <a:buChar char="•"/>
                        <a:tabLst>
                          <a:tab pos="260350" algn="l"/>
                        </a:tabLst>
                      </a:pP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Objecti</a:t>
                      </a:r>
                      <a:r>
                        <a:rPr dirty="0" sz="950" spc="-3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v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 2: </a:t>
                      </a:r>
                      <a:r>
                        <a:rPr dirty="0" sz="950" spc="-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tudents will b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ain</a:t>
                      </a:r>
                      <a:r>
                        <a:rPr dirty="0" sz="950" spc="-1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orm and discu</a:t>
                      </a:r>
                      <a:r>
                        <a:rPr dirty="0" sz="950" spc="-1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 po</a:t>
                      </a:r>
                      <a:r>
                        <a:rPr dirty="0" sz="950" spc="-1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sible 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c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onsequen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c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es of 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f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alling off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 t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ack in f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eshman </a:t>
                      </a:r>
                      <a:r>
                        <a:rPr dirty="0" sz="950" spc="-3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y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ear</a:t>
                      </a:r>
                      <a:endParaRPr sz="950">
                        <a:latin typeface="Gotham Book"/>
                        <a:cs typeface="Gotham Book"/>
                      </a:endParaRPr>
                    </a:p>
                    <a:p>
                      <a:pPr marL="259715" marR="415925" indent="-113664">
                        <a:lnSpc>
                          <a:spcPct val="122800"/>
                        </a:lnSpc>
                        <a:spcBef>
                          <a:spcPts val="400"/>
                        </a:spcBef>
                        <a:buClr>
                          <a:srgbClr val="414042"/>
                        </a:buClr>
                        <a:buFont typeface="Gotham Book"/>
                        <a:buChar char="•"/>
                        <a:tabLst>
                          <a:tab pos="260350" algn="l"/>
                        </a:tabLst>
                      </a:pP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Objecti</a:t>
                      </a:r>
                      <a:r>
                        <a:rPr dirty="0" sz="950" spc="-3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v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 3: </a:t>
                      </a:r>
                      <a:r>
                        <a:rPr dirty="0" sz="950" spc="-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tudents will </a:t>
                      </a:r>
                      <a:r>
                        <a:rPr dirty="0" sz="950" spc="-3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xplo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 the 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el</a:t>
                      </a:r>
                      <a:r>
                        <a:rPr dirty="0" sz="950" spc="-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tionship bet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w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een </a:t>
                      </a:r>
                      <a:r>
                        <a:rPr dirty="0" sz="950" spc="-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endan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c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 and On</a:t>
                      </a:r>
                      <a:r>
                        <a:rPr dirty="0" sz="950" spc="-9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-</a:t>
                      </a:r>
                      <a:r>
                        <a:rPr dirty="0" sz="950" spc="-8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ack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 </a:t>
                      </a:r>
                      <a:r>
                        <a:rPr dirty="0" sz="950" spc="-1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spc="-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tus</a:t>
                      </a:r>
                      <a:endParaRPr sz="950">
                        <a:latin typeface="Gotham Book"/>
                        <a:cs typeface="Gotham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91AB5A"/>
                      </a:solidFill>
                      <a:prstDash val="solid"/>
                    </a:lnL>
                    <a:lnR w="12700">
                      <a:solidFill>
                        <a:srgbClr val="91AB5A"/>
                      </a:solidFill>
                      <a:prstDash val="solid"/>
                    </a:lnR>
                    <a:lnT w="12700">
                      <a:solidFill>
                        <a:srgbClr val="91AB5A"/>
                      </a:solidFill>
                      <a:prstDash val="solid"/>
                    </a:lnT>
                    <a:lnB w="12700">
                      <a:solidFill>
                        <a:srgbClr val="91AB5A"/>
                      </a:solidFill>
                      <a:prstDash val="solid"/>
                    </a:lnB>
                  </a:tcPr>
                </a:tc>
              </a:tr>
              <a:tr h="753108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A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SC</a:t>
                      </a:r>
                      <a:r>
                        <a:rPr dirty="0" sz="1000" spc="-1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A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*</a:t>
                      </a:r>
                      <a:endParaRPr sz="1000">
                        <a:latin typeface="Gotham Bold"/>
                        <a:cs typeface="Gotham Bold"/>
                      </a:endParaRPr>
                    </a:p>
                    <a:p>
                      <a:pPr marL="146050" marR="282575">
                        <a:lnSpc>
                          <a:spcPct val="116700"/>
                        </a:lnSpc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S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tanda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r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ds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A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dd</a:t>
                      </a:r>
                      <a:r>
                        <a:rPr dirty="0" sz="1000" spc="-15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r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e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s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sed</a:t>
                      </a:r>
                      <a:endParaRPr sz="1000">
                        <a:latin typeface="Gotham Bold"/>
                        <a:cs typeface="Gotham Bold"/>
                      </a:endParaRPr>
                    </a:p>
                  </a:txBody>
                  <a:tcPr marL="0" marR="0" marB="0" marT="0">
                    <a:lnL w="12700">
                      <a:solidFill>
                        <a:srgbClr val="91AB5A"/>
                      </a:solidFill>
                      <a:prstDash val="solid"/>
                    </a:lnL>
                    <a:lnR w="12700">
                      <a:solidFill>
                        <a:srgbClr val="91AB5A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1AB5A"/>
                    </a:solidFill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A:A1.5 – Identify </a:t>
                      </a:r>
                      <a:r>
                        <a:rPr dirty="0" sz="950" spc="-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ttitudes and beh</a:t>
                      </a:r>
                      <a:r>
                        <a:rPr dirty="0" sz="950" spc="-2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viors which lead 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o su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cc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</a:t>
                      </a:r>
                      <a:r>
                        <a:rPr dirty="0" sz="950" spc="-1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sful learning</a:t>
                      </a:r>
                      <a:endParaRPr sz="950">
                        <a:latin typeface="Gotham Book"/>
                        <a:cs typeface="Gotham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91AB5A"/>
                      </a:solidFill>
                      <a:prstDash val="solid"/>
                    </a:lnL>
                    <a:lnR w="12700">
                      <a:solidFill>
                        <a:srgbClr val="91AB5A"/>
                      </a:solidFill>
                      <a:prstDash val="solid"/>
                    </a:lnR>
                    <a:lnT w="12700">
                      <a:solidFill>
                        <a:srgbClr val="91AB5A"/>
                      </a:solidFill>
                      <a:prstDash val="solid"/>
                    </a:lnT>
                    <a:lnB w="12700">
                      <a:solidFill>
                        <a:srgbClr val="91AB5A"/>
                      </a:solidFill>
                      <a:prstDash val="solid"/>
                    </a:lnB>
                  </a:tcPr>
                </a:tc>
              </a:tr>
              <a:tr h="575310">
                <a:tc>
                  <a:txBody>
                    <a:bodyPr/>
                    <a:lstStyle/>
                    <a:p>
                      <a:pPr marL="146050" marR="383540">
                        <a:lnSpc>
                          <a:spcPct val="116700"/>
                        </a:lnSpc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T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ime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R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equi</a:t>
                      </a:r>
                      <a:r>
                        <a:rPr dirty="0" sz="1000" spc="-15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r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ed</a:t>
                      </a:r>
                      <a:endParaRPr sz="1000">
                        <a:latin typeface="Gotham Bold"/>
                        <a:cs typeface="Gotham Bold"/>
                      </a:endParaRPr>
                    </a:p>
                  </a:txBody>
                  <a:tcPr marL="0" marR="0" marB="0" marT="0">
                    <a:lnL w="12700">
                      <a:solidFill>
                        <a:srgbClr val="91AB5A"/>
                      </a:solidFill>
                      <a:prstDash val="solid"/>
                    </a:lnL>
                    <a:lnR w="12700">
                      <a:solidFill>
                        <a:srgbClr val="91AB5A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1AB5A"/>
                    </a:solidFill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45 minu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es</a:t>
                      </a:r>
                      <a:endParaRPr sz="950">
                        <a:latin typeface="Gotham Book"/>
                        <a:cs typeface="Gotham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91AB5A"/>
                      </a:solidFill>
                      <a:prstDash val="solid"/>
                    </a:lnL>
                    <a:lnR w="12700">
                      <a:solidFill>
                        <a:srgbClr val="91AB5A"/>
                      </a:solidFill>
                      <a:prstDash val="solid"/>
                    </a:lnR>
                    <a:lnT w="12700">
                      <a:solidFill>
                        <a:srgbClr val="91AB5A"/>
                      </a:solidFill>
                      <a:prstDash val="solid"/>
                    </a:lnT>
                    <a:lnB w="12700">
                      <a:solidFill>
                        <a:srgbClr val="91AB5A"/>
                      </a:solidFill>
                      <a:prstDash val="solid"/>
                    </a:lnB>
                  </a:tcPr>
                </a:tc>
              </a:tr>
              <a:tr h="575308">
                <a:tc>
                  <a:txBody>
                    <a:bodyPr/>
                    <a:lstStyle/>
                    <a:p>
                      <a:pPr marL="146050" marR="387985">
                        <a:lnSpc>
                          <a:spcPct val="116700"/>
                        </a:lnSpc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M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a</a:t>
                      </a:r>
                      <a:r>
                        <a:rPr dirty="0" sz="1000" spc="-15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t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erials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Needed</a:t>
                      </a:r>
                      <a:endParaRPr sz="1000">
                        <a:latin typeface="Gotham Bold"/>
                        <a:cs typeface="Gotham Bold"/>
                      </a:endParaRPr>
                    </a:p>
                  </a:txBody>
                  <a:tcPr marL="0" marR="0" marB="0" marT="0">
                    <a:lnL w="12700">
                      <a:solidFill>
                        <a:srgbClr val="91AB5A"/>
                      </a:solidFill>
                      <a:prstDash val="solid"/>
                    </a:lnL>
                    <a:lnR w="12700">
                      <a:solidFill>
                        <a:srgbClr val="91AB5A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1AB5A"/>
                    </a:solidFill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Wh</a:t>
                      </a:r>
                      <a:r>
                        <a:rPr dirty="0" sz="950" spc="-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 Does “On</a:t>
                      </a:r>
                      <a:r>
                        <a:rPr dirty="0" sz="950" spc="-9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-</a:t>
                      </a:r>
                      <a:r>
                        <a:rPr dirty="0" sz="950" spc="-8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ack” Mea</a:t>
                      </a:r>
                      <a:r>
                        <a:rPr dirty="0" sz="950" spc="-3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n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? </a:t>
                      </a:r>
                      <a:r>
                        <a:rPr dirty="0" sz="950" spc="-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P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ow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er</a:t>
                      </a:r>
                      <a:r>
                        <a:rPr dirty="0" sz="950" spc="-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P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oint</a:t>
                      </a:r>
                      <a:endParaRPr sz="950">
                        <a:latin typeface="Gotham Book"/>
                        <a:cs typeface="Gotham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91AB5A"/>
                      </a:solidFill>
                      <a:prstDash val="solid"/>
                    </a:lnL>
                    <a:lnR w="12700">
                      <a:solidFill>
                        <a:srgbClr val="91AB5A"/>
                      </a:solidFill>
                      <a:prstDash val="solid"/>
                    </a:lnR>
                    <a:lnT w="12700">
                      <a:solidFill>
                        <a:srgbClr val="91AB5A"/>
                      </a:solidFill>
                      <a:prstDash val="solid"/>
                    </a:lnT>
                    <a:lnB w="12700">
                      <a:solidFill>
                        <a:srgbClr val="91AB5A"/>
                      </a:solidFill>
                      <a:prstDash val="solid"/>
                    </a:lnB>
                  </a:tcPr>
                </a:tc>
              </a:tr>
              <a:tr h="575310">
                <a:tc>
                  <a:txBody>
                    <a:bodyPr/>
                    <a:lstStyle/>
                    <a:p>
                      <a:pPr marL="146050" marR="291465">
                        <a:lnSpc>
                          <a:spcPct val="116700"/>
                        </a:lnSpc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E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v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alu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a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tion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1000" spc="-105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T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ools</a:t>
                      </a:r>
                      <a:endParaRPr sz="1000">
                        <a:latin typeface="Gotham Bold"/>
                        <a:cs typeface="Gotham Bold"/>
                      </a:endParaRPr>
                    </a:p>
                  </a:txBody>
                  <a:tcPr marL="0" marR="0" marB="0" marT="0">
                    <a:lnL w="12700">
                      <a:solidFill>
                        <a:srgbClr val="91AB5A"/>
                      </a:solidFill>
                      <a:prstDash val="solid"/>
                    </a:lnL>
                    <a:lnR w="12700">
                      <a:solidFill>
                        <a:srgbClr val="91AB5A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1AB5A"/>
                    </a:solidFill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P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e- and po</a:t>
                      </a:r>
                      <a:r>
                        <a:rPr dirty="0" sz="950" spc="-1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t-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</a:t>
                      </a:r>
                      <a:r>
                        <a:rPr dirty="0" sz="950" spc="-1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ts</a:t>
                      </a:r>
                      <a:endParaRPr sz="950">
                        <a:latin typeface="Gotham Book"/>
                        <a:cs typeface="Gotham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91AB5A"/>
                      </a:solidFill>
                      <a:prstDash val="solid"/>
                    </a:lnL>
                    <a:lnR w="12700">
                      <a:solidFill>
                        <a:srgbClr val="91AB5A"/>
                      </a:solidFill>
                      <a:prstDash val="solid"/>
                    </a:lnR>
                    <a:lnT w="12700">
                      <a:solidFill>
                        <a:srgbClr val="91AB5A"/>
                      </a:solidFill>
                      <a:prstDash val="solid"/>
                    </a:lnT>
                    <a:lnB w="12700">
                      <a:solidFill>
                        <a:srgbClr val="91AB5A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63768" y="9486324"/>
            <a:ext cx="244475" cy="146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50" b="0">
                <a:solidFill>
                  <a:srgbClr val="414042"/>
                </a:solidFill>
                <a:latin typeface="Gotham Book"/>
                <a:cs typeface="Gotham Book"/>
              </a:rPr>
              <a:t>2</a:t>
            </a:r>
            <a:r>
              <a:rPr dirty="0" sz="950" spc="-5" b="0">
                <a:solidFill>
                  <a:srgbClr val="414042"/>
                </a:solidFill>
                <a:latin typeface="Gotham Book"/>
                <a:cs typeface="Gotham Book"/>
              </a:rPr>
              <a:t>35</a:t>
            </a:r>
            <a:endParaRPr sz="950">
              <a:latin typeface="Gotham Book"/>
              <a:cs typeface="Gotham Boo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7772400" cy="457200"/>
          </a:xfrm>
          <a:custGeom>
            <a:avLst/>
            <a:gdLst/>
            <a:ahLst/>
            <a:cxnLst/>
            <a:rect l="l" t="t" r="r" b="b"/>
            <a:pathLst>
              <a:path w="7772400" h="457200">
                <a:moveTo>
                  <a:pt x="0" y="457200"/>
                </a:moveTo>
                <a:lnTo>
                  <a:pt x="7772400" y="457200"/>
                </a:lnTo>
                <a:lnTo>
                  <a:pt x="77724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AEB1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300380"/>
            <a:ext cx="7772400" cy="152400"/>
          </a:xfrm>
          <a:custGeom>
            <a:avLst/>
            <a:gdLst/>
            <a:ahLst/>
            <a:cxnLst/>
            <a:rect l="l" t="t" r="r" b="b"/>
            <a:pathLst>
              <a:path w="7772400" h="152400">
                <a:moveTo>
                  <a:pt x="0" y="152400"/>
                </a:moveTo>
                <a:lnTo>
                  <a:pt x="7772400" y="152400"/>
                </a:lnTo>
                <a:lnTo>
                  <a:pt x="77724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91AB5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47980"/>
            <a:ext cx="7772400" cy="152400"/>
          </a:xfrm>
          <a:custGeom>
            <a:avLst/>
            <a:gdLst/>
            <a:ahLst/>
            <a:cxnLst/>
            <a:rect l="l" t="t" r="r" b="b"/>
            <a:pathLst>
              <a:path w="7772400" h="152400">
                <a:moveTo>
                  <a:pt x="0" y="152400"/>
                </a:moveTo>
                <a:lnTo>
                  <a:pt x="7772400" y="152400"/>
                </a:lnTo>
                <a:lnTo>
                  <a:pt x="77724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46483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323181" y="1524990"/>
            <a:ext cx="4961255" cy="579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5" b="1">
                <a:solidFill>
                  <a:srgbClr val="91AB5A"/>
                </a:solidFill>
                <a:latin typeface="Gotham Bold"/>
                <a:cs typeface="Gotham Bold"/>
              </a:rPr>
              <a:t>On</a:t>
            </a:r>
            <a:r>
              <a:rPr dirty="0" sz="1800" spc="-220" b="1">
                <a:solidFill>
                  <a:srgbClr val="91AB5A"/>
                </a:solidFill>
                <a:latin typeface="Gotham Bold"/>
                <a:cs typeface="Gotham Bold"/>
              </a:rPr>
              <a:t>-</a:t>
            </a:r>
            <a:r>
              <a:rPr dirty="0" sz="1800" spc="-160" b="1">
                <a:solidFill>
                  <a:srgbClr val="91AB5A"/>
                </a:solidFill>
                <a:latin typeface="Gotham Bold"/>
                <a:cs typeface="Gotham Bold"/>
              </a:rPr>
              <a:t>T</a:t>
            </a:r>
            <a:r>
              <a:rPr dirty="0" sz="1800" spc="-105" b="1">
                <a:solidFill>
                  <a:srgbClr val="91AB5A"/>
                </a:solidFill>
                <a:latin typeface="Gotham Bold"/>
                <a:cs typeface="Gotham Bold"/>
              </a:rPr>
              <a:t>r</a:t>
            </a:r>
            <a:r>
              <a:rPr dirty="0" sz="1800" spc="-55" b="1">
                <a:solidFill>
                  <a:srgbClr val="91AB5A"/>
                </a:solidFill>
                <a:latin typeface="Gotham Bold"/>
                <a:cs typeface="Gotham Bold"/>
              </a:rPr>
              <a:t>ack</a:t>
            </a:r>
            <a:r>
              <a:rPr dirty="0" sz="1800" spc="-50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1800" spc="-50" b="1">
                <a:solidFill>
                  <a:srgbClr val="91AB5A"/>
                </a:solidFill>
                <a:latin typeface="Gotham Bold"/>
                <a:cs typeface="Gotham Bold"/>
              </a:rPr>
              <a:t>Unit</a:t>
            </a:r>
            <a:r>
              <a:rPr dirty="0" sz="1800" spc="-50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1800" spc="-55" b="1">
                <a:solidFill>
                  <a:srgbClr val="91AB5A"/>
                </a:solidFill>
                <a:latin typeface="Gotham Bold"/>
                <a:cs typeface="Gotham Bold"/>
              </a:rPr>
              <a:t>Plan</a:t>
            </a:r>
            <a:endParaRPr sz="1800">
              <a:latin typeface="Gotham Bold"/>
              <a:cs typeface="Gotham Bold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1600" spc="-10" b="0">
                <a:solidFill>
                  <a:srgbClr val="58593E"/>
                </a:solidFill>
                <a:latin typeface="Gotham Medium"/>
                <a:cs typeface="Gotham Medium"/>
              </a:rPr>
              <a:t>Se</a:t>
            </a:r>
            <a:r>
              <a:rPr dirty="0" sz="1600" spc="-30" b="0">
                <a:solidFill>
                  <a:srgbClr val="58593E"/>
                </a:solidFill>
                <a:latin typeface="Gotham Medium"/>
                <a:cs typeface="Gotham Medium"/>
              </a:rPr>
              <a:t>s</a:t>
            </a:r>
            <a:r>
              <a:rPr dirty="0" sz="1600" spc="-10" b="0">
                <a:solidFill>
                  <a:srgbClr val="58593E"/>
                </a:solidFill>
                <a:latin typeface="Gotham Medium"/>
                <a:cs typeface="Gotham Medium"/>
              </a:rPr>
              <a:t>sion</a:t>
            </a:r>
            <a:r>
              <a:rPr dirty="0" sz="1600" b="0">
                <a:solidFill>
                  <a:srgbClr val="58593E"/>
                </a:solidFill>
                <a:latin typeface="Gotham Medium"/>
                <a:cs typeface="Gotham Medium"/>
              </a:rPr>
              <a:t> #1: Wh</a:t>
            </a:r>
            <a:r>
              <a:rPr dirty="0" sz="1600" spc="-10" b="0">
                <a:solidFill>
                  <a:srgbClr val="58593E"/>
                </a:solidFill>
                <a:latin typeface="Gotham Medium"/>
                <a:cs typeface="Gotham Medium"/>
              </a:rPr>
              <a:t>a</a:t>
            </a:r>
            <a:r>
              <a:rPr dirty="0" sz="1600" spc="-10" b="0">
                <a:solidFill>
                  <a:srgbClr val="58593E"/>
                </a:solidFill>
                <a:latin typeface="Gotham Medium"/>
                <a:cs typeface="Gotham Medium"/>
              </a:rPr>
              <a:t>t</a:t>
            </a:r>
            <a:r>
              <a:rPr dirty="0" sz="1600" b="0">
                <a:solidFill>
                  <a:srgbClr val="58593E"/>
                </a:solidFill>
                <a:latin typeface="Gotham Medium"/>
                <a:cs typeface="Gotham Medium"/>
              </a:rPr>
              <a:t> </a:t>
            </a:r>
            <a:r>
              <a:rPr dirty="0" sz="1600" spc="-15" b="0">
                <a:solidFill>
                  <a:srgbClr val="58593E"/>
                </a:solidFill>
                <a:latin typeface="Gotham Medium"/>
                <a:cs typeface="Gotham Medium"/>
              </a:rPr>
              <a:t>Does</a:t>
            </a:r>
            <a:r>
              <a:rPr dirty="0" sz="1600" b="0">
                <a:solidFill>
                  <a:srgbClr val="58593E"/>
                </a:solidFill>
                <a:latin typeface="Gotham Medium"/>
                <a:cs typeface="Gotham Medium"/>
              </a:rPr>
              <a:t> “On</a:t>
            </a:r>
            <a:r>
              <a:rPr dirty="0" sz="1600" spc="-145" b="0">
                <a:solidFill>
                  <a:srgbClr val="58593E"/>
                </a:solidFill>
                <a:latin typeface="Gotham Medium"/>
                <a:cs typeface="Gotham Medium"/>
              </a:rPr>
              <a:t>-</a:t>
            </a:r>
            <a:r>
              <a:rPr dirty="0" sz="1600" spc="-120" b="0">
                <a:solidFill>
                  <a:srgbClr val="58593E"/>
                </a:solidFill>
                <a:latin typeface="Gotham Medium"/>
                <a:cs typeface="Gotham Medium"/>
              </a:rPr>
              <a:t>T</a:t>
            </a:r>
            <a:r>
              <a:rPr dirty="0" sz="1600" spc="-40" b="0">
                <a:solidFill>
                  <a:srgbClr val="58593E"/>
                </a:solidFill>
                <a:latin typeface="Gotham Medium"/>
                <a:cs typeface="Gotham Medium"/>
              </a:rPr>
              <a:t>r</a:t>
            </a:r>
            <a:r>
              <a:rPr dirty="0" sz="1600" b="0">
                <a:solidFill>
                  <a:srgbClr val="58593E"/>
                </a:solidFill>
                <a:latin typeface="Gotham Medium"/>
                <a:cs typeface="Gotham Medium"/>
              </a:rPr>
              <a:t>ack” Mea</a:t>
            </a:r>
            <a:r>
              <a:rPr dirty="0" sz="1600" spc="-50" b="0">
                <a:solidFill>
                  <a:srgbClr val="58593E"/>
                </a:solidFill>
                <a:latin typeface="Gotham Medium"/>
                <a:cs typeface="Gotham Medium"/>
              </a:rPr>
              <a:t>n</a:t>
            </a:r>
            <a:r>
              <a:rPr dirty="0" sz="1600" b="0">
                <a:solidFill>
                  <a:srgbClr val="58593E"/>
                </a:solidFill>
                <a:latin typeface="Gotham Medium"/>
                <a:cs typeface="Gotham Medium"/>
              </a:rPr>
              <a:t>? </a:t>
            </a:r>
            <a:r>
              <a:rPr dirty="0" sz="1600" spc="-60" b="0">
                <a:solidFill>
                  <a:srgbClr val="58593E"/>
                </a:solidFill>
                <a:latin typeface="Gotham Medium"/>
                <a:cs typeface="Gotham Medium"/>
              </a:rPr>
              <a:t>(</a:t>
            </a:r>
            <a:r>
              <a:rPr dirty="0" sz="1600" spc="-25" b="0">
                <a:solidFill>
                  <a:srgbClr val="58593E"/>
                </a:solidFill>
                <a:latin typeface="Gotham Medium"/>
                <a:cs typeface="Gotham Medium"/>
              </a:rPr>
              <a:t>c</a:t>
            </a:r>
            <a:r>
              <a:rPr dirty="0" sz="1600" spc="-10" b="0">
                <a:solidFill>
                  <a:srgbClr val="58593E"/>
                </a:solidFill>
                <a:latin typeface="Gotham Medium"/>
                <a:cs typeface="Gotham Medium"/>
              </a:rPr>
              <a:t>ont.)</a:t>
            </a:r>
            <a:endParaRPr sz="1600">
              <a:latin typeface="Gotham Medium"/>
              <a:cs typeface="Gotham Medium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0883" y="452780"/>
            <a:ext cx="700405" cy="700405"/>
          </a:xfrm>
          <a:custGeom>
            <a:avLst/>
            <a:gdLst/>
            <a:ahLst/>
            <a:cxnLst/>
            <a:rect l="l" t="t" r="r" b="b"/>
            <a:pathLst>
              <a:path w="700405" h="700405">
                <a:moveTo>
                  <a:pt x="0" y="699858"/>
                </a:moveTo>
                <a:lnTo>
                  <a:pt x="699858" y="699858"/>
                </a:lnTo>
                <a:lnTo>
                  <a:pt x="699858" y="0"/>
                </a:lnTo>
                <a:lnTo>
                  <a:pt x="0" y="0"/>
                </a:lnTo>
                <a:lnTo>
                  <a:pt x="0" y="699858"/>
                </a:lnTo>
                <a:close/>
              </a:path>
            </a:pathLst>
          </a:custGeom>
          <a:solidFill>
            <a:srgbClr val="91AB5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1689" y="510449"/>
            <a:ext cx="558800" cy="657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565"/>
              </a:lnSpc>
            </a:pPr>
            <a:r>
              <a:rPr dirty="0" sz="800" spc="-20" b="0">
                <a:solidFill>
                  <a:srgbClr val="FFFFFF"/>
                </a:solidFill>
                <a:latin typeface="Gotham Black"/>
                <a:cs typeface="Gotham Black"/>
              </a:rPr>
              <a:t>T</a:t>
            </a:r>
            <a:r>
              <a:rPr dirty="0" sz="800" spc="5" b="0">
                <a:solidFill>
                  <a:srgbClr val="FFFFFF"/>
                </a:solidFill>
                <a:latin typeface="Gotham Black"/>
                <a:cs typeface="Gotham Black"/>
              </a:rPr>
              <a:t>OOL</a:t>
            </a:r>
            <a:r>
              <a:rPr dirty="0" sz="800" b="0">
                <a:solidFill>
                  <a:srgbClr val="FFFFFF"/>
                </a:solidFill>
                <a:latin typeface="Gotham Black"/>
                <a:cs typeface="Gotham Black"/>
              </a:rPr>
              <a:t> </a:t>
            </a:r>
            <a:r>
              <a:rPr dirty="0" sz="800" spc="5" b="0">
                <a:solidFill>
                  <a:srgbClr val="FFFFFF"/>
                </a:solidFill>
                <a:latin typeface="Gotham Black"/>
                <a:cs typeface="Gotham Black"/>
              </a:rPr>
              <a:t>SET</a:t>
            </a:r>
            <a:endParaRPr sz="800">
              <a:latin typeface="Gotham Black"/>
              <a:cs typeface="Gotham Black"/>
            </a:endParaRPr>
          </a:p>
          <a:p>
            <a:pPr algn="ctr">
              <a:lnSpc>
                <a:spcPts val="4625"/>
              </a:lnSpc>
            </a:pPr>
            <a:r>
              <a:rPr dirty="0" sz="4250" spc="-130" b="1">
                <a:solidFill>
                  <a:srgbClr val="FFFFFF"/>
                </a:solidFill>
                <a:latin typeface="Gotham Bold"/>
                <a:cs typeface="Gotham Bold"/>
              </a:rPr>
              <a:t>C</a:t>
            </a:r>
            <a:endParaRPr sz="4250">
              <a:latin typeface="Gotham Bold"/>
              <a:cs typeface="Gotham Bold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677464" y="9164398"/>
            <a:ext cx="1117600" cy="391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323181" y="838553"/>
            <a:ext cx="1704339" cy="343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6100"/>
              </a:lnSpc>
            </a:pPr>
            <a:r>
              <a:rPr dirty="0" sz="1100" spc="-35" b="1">
                <a:solidFill>
                  <a:srgbClr val="91AB5A"/>
                </a:solidFill>
                <a:latin typeface="Gotham Bold"/>
                <a:cs typeface="Gotham Bold"/>
              </a:rPr>
              <a:t>Engaging</a:t>
            </a:r>
            <a:r>
              <a:rPr dirty="0" sz="1100" spc="-30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1100" spc="-50" b="1">
                <a:solidFill>
                  <a:srgbClr val="91AB5A"/>
                </a:solidFill>
                <a:latin typeface="Gotham Bold"/>
                <a:cs typeface="Gotham Bold"/>
              </a:rPr>
              <a:t>S</a:t>
            </a:r>
            <a:r>
              <a:rPr dirty="0" sz="1100" spc="-35" b="1">
                <a:solidFill>
                  <a:srgbClr val="91AB5A"/>
                </a:solidFill>
                <a:latin typeface="Gotham Bold"/>
                <a:cs typeface="Gotham Bold"/>
              </a:rPr>
              <a:t>tudents</a:t>
            </a:r>
            <a:r>
              <a:rPr dirty="0" sz="1100" spc="-30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1100" spc="-35" b="1">
                <a:solidFill>
                  <a:srgbClr val="91AB5A"/>
                </a:solidFill>
                <a:latin typeface="Gotham Bold"/>
                <a:cs typeface="Gotham Bold"/>
              </a:rPr>
              <a:t>in</a:t>
            </a:r>
            <a:r>
              <a:rPr dirty="0" sz="1100" spc="-25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1100" spc="-45" b="1">
                <a:solidFill>
                  <a:srgbClr val="91AB5A"/>
                </a:solidFill>
                <a:latin typeface="Gotham Bold"/>
                <a:cs typeface="Gotham Bold"/>
              </a:rPr>
              <a:t>On</a:t>
            </a:r>
            <a:r>
              <a:rPr dirty="0" sz="1100" spc="-125" b="1">
                <a:solidFill>
                  <a:srgbClr val="91AB5A"/>
                </a:solidFill>
                <a:latin typeface="Gotham Bold"/>
                <a:cs typeface="Gotham Bold"/>
              </a:rPr>
              <a:t>-</a:t>
            </a:r>
            <a:r>
              <a:rPr dirty="0" sz="1100" spc="-100" b="1">
                <a:solidFill>
                  <a:srgbClr val="91AB5A"/>
                </a:solidFill>
                <a:latin typeface="Gotham Bold"/>
                <a:cs typeface="Gotham Bold"/>
              </a:rPr>
              <a:t>T</a:t>
            </a:r>
            <a:r>
              <a:rPr dirty="0" sz="1100" spc="-65" b="1">
                <a:solidFill>
                  <a:srgbClr val="91AB5A"/>
                </a:solidFill>
                <a:latin typeface="Gotham Bold"/>
                <a:cs typeface="Gotham Bold"/>
              </a:rPr>
              <a:t>r</a:t>
            </a:r>
            <a:r>
              <a:rPr dirty="0" sz="1100" spc="-35" b="1">
                <a:solidFill>
                  <a:srgbClr val="91AB5A"/>
                </a:solidFill>
                <a:latin typeface="Gotham Bold"/>
                <a:cs typeface="Gotham Bold"/>
              </a:rPr>
              <a:t>ack</a:t>
            </a:r>
            <a:r>
              <a:rPr dirty="0" sz="1100" spc="-30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1100" spc="-50" b="1">
                <a:solidFill>
                  <a:srgbClr val="91AB5A"/>
                </a:solidFill>
                <a:latin typeface="Gotham Bold"/>
                <a:cs typeface="Gotham Bold"/>
              </a:rPr>
              <a:t>C</a:t>
            </a:r>
            <a:r>
              <a:rPr dirty="0" sz="1100" spc="-40" b="1">
                <a:solidFill>
                  <a:srgbClr val="91AB5A"/>
                </a:solidFill>
                <a:latin typeface="Gotham Bold"/>
                <a:cs typeface="Gotham Bold"/>
              </a:rPr>
              <a:t>o</a:t>
            </a:r>
            <a:r>
              <a:rPr dirty="0" sz="1100" spc="-65" b="1">
                <a:solidFill>
                  <a:srgbClr val="91AB5A"/>
                </a:solidFill>
                <a:latin typeface="Gotham Bold"/>
                <a:cs typeface="Gotham Bold"/>
              </a:rPr>
              <a:t>n</a:t>
            </a:r>
            <a:r>
              <a:rPr dirty="0" sz="1100" spc="-70" b="1">
                <a:solidFill>
                  <a:srgbClr val="91AB5A"/>
                </a:solidFill>
                <a:latin typeface="Gotham Bold"/>
                <a:cs typeface="Gotham Bold"/>
              </a:rPr>
              <a:t>v</a:t>
            </a:r>
            <a:r>
              <a:rPr dirty="0" sz="1100" spc="-30" b="1">
                <a:solidFill>
                  <a:srgbClr val="91AB5A"/>
                </a:solidFill>
                <a:latin typeface="Gotham Bold"/>
                <a:cs typeface="Gotham Bold"/>
              </a:rPr>
              <a:t>ers</a:t>
            </a:r>
            <a:r>
              <a:rPr dirty="0" sz="1100" spc="-45" b="1">
                <a:solidFill>
                  <a:srgbClr val="91AB5A"/>
                </a:solidFill>
                <a:latin typeface="Gotham Bold"/>
                <a:cs typeface="Gotham Bold"/>
              </a:rPr>
              <a:t>a</a:t>
            </a:r>
            <a:r>
              <a:rPr dirty="0" sz="1100" spc="-35" b="1">
                <a:solidFill>
                  <a:srgbClr val="91AB5A"/>
                </a:solidFill>
                <a:latin typeface="Gotham Bold"/>
                <a:cs typeface="Gotham Bold"/>
              </a:rPr>
              <a:t>tions</a:t>
            </a:r>
            <a:endParaRPr sz="1100">
              <a:latin typeface="Gotham Bold"/>
              <a:cs typeface="Gotham Bold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63550" y="2368550"/>
            <a:ext cx="1136650" cy="2489835"/>
          </a:xfrm>
          <a:custGeom>
            <a:avLst/>
            <a:gdLst/>
            <a:ahLst/>
            <a:cxnLst/>
            <a:rect l="l" t="t" r="r" b="b"/>
            <a:pathLst>
              <a:path w="1136650" h="2489835">
                <a:moveTo>
                  <a:pt x="0" y="0"/>
                </a:moveTo>
                <a:lnTo>
                  <a:pt x="1136650" y="0"/>
                </a:lnTo>
                <a:lnTo>
                  <a:pt x="1136650" y="2489707"/>
                </a:lnTo>
                <a:lnTo>
                  <a:pt x="0" y="2489707"/>
                </a:lnTo>
                <a:lnTo>
                  <a:pt x="0" y="0"/>
                </a:lnTo>
                <a:close/>
              </a:path>
            </a:pathLst>
          </a:custGeom>
          <a:solidFill>
            <a:srgbClr val="91AB5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7200" y="2368550"/>
            <a:ext cx="6908800" cy="0"/>
          </a:xfrm>
          <a:custGeom>
            <a:avLst/>
            <a:gdLst/>
            <a:ahLst/>
            <a:cxnLst/>
            <a:rect l="l" t="t" r="r" b="b"/>
            <a:pathLst>
              <a:path w="6908800" h="0">
                <a:moveTo>
                  <a:pt x="0" y="0"/>
                </a:moveTo>
                <a:lnTo>
                  <a:pt x="6908800" y="0"/>
                </a:lnTo>
              </a:path>
            </a:pathLst>
          </a:custGeom>
          <a:ln w="12700">
            <a:solidFill>
              <a:srgbClr val="91AB5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359650" y="2374900"/>
            <a:ext cx="0" cy="2477135"/>
          </a:xfrm>
          <a:custGeom>
            <a:avLst/>
            <a:gdLst/>
            <a:ahLst/>
            <a:cxnLst/>
            <a:rect l="l" t="t" r="r" b="b"/>
            <a:pathLst>
              <a:path w="0" h="2477135">
                <a:moveTo>
                  <a:pt x="0" y="2477008"/>
                </a:moveTo>
                <a:lnTo>
                  <a:pt x="0" y="0"/>
                </a:lnTo>
              </a:path>
            </a:pathLst>
          </a:custGeom>
          <a:ln w="12700">
            <a:solidFill>
              <a:srgbClr val="91AB5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7200" y="4858257"/>
            <a:ext cx="6908800" cy="0"/>
          </a:xfrm>
          <a:custGeom>
            <a:avLst/>
            <a:gdLst/>
            <a:ahLst/>
            <a:cxnLst/>
            <a:rect l="l" t="t" r="r" b="b"/>
            <a:pathLst>
              <a:path w="6908800" h="0">
                <a:moveTo>
                  <a:pt x="0" y="0"/>
                </a:moveTo>
                <a:lnTo>
                  <a:pt x="6908800" y="0"/>
                </a:lnTo>
              </a:path>
            </a:pathLst>
          </a:custGeom>
          <a:ln w="12700">
            <a:solidFill>
              <a:srgbClr val="91AB5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63550" y="2374900"/>
            <a:ext cx="0" cy="2477135"/>
          </a:xfrm>
          <a:custGeom>
            <a:avLst/>
            <a:gdLst/>
            <a:ahLst/>
            <a:cxnLst/>
            <a:rect l="l" t="t" r="r" b="b"/>
            <a:pathLst>
              <a:path w="0" h="2477135">
                <a:moveTo>
                  <a:pt x="0" y="2477008"/>
                </a:moveTo>
                <a:lnTo>
                  <a:pt x="0" y="0"/>
                </a:lnTo>
              </a:path>
            </a:pathLst>
          </a:custGeom>
          <a:ln w="12700">
            <a:solidFill>
              <a:srgbClr val="91AB5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600200" y="2374900"/>
            <a:ext cx="0" cy="2477135"/>
          </a:xfrm>
          <a:custGeom>
            <a:avLst/>
            <a:gdLst/>
            <a:ahLst/>
            <a:cxnLst/>
            <a:rect l="l" t="t" r="r" b="b"/>
            <a:pathLst>
              <a:path w="0" h="2477135">
                <a:moveTo>
                  <a:pt x="0" y="2477008"/>
                </a:moveTo>
                <a:lnTo>
                  <a:pt x="0" y="0"/>
                </a:lnTo>
              </a:path>
            </a:pathLst>
          </a:custGeom>
          <a:ln w="12700">
            <a:solidFill>
              <a:srgbClr val="91AB5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603250" y="3539942"/>
            <a:ext cx="7861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b="1">
                <a:solidFill>
                  <a:srgbClr val="FFFFFF"/>
                </a:solidFill>
                <a:latin typeface="Gotham Bold"/>
                <a:cs typeface="Gotham Bold"/>
              </a:rPr>
              <a:t>L</a:t>
            </a:r>
            <a:r>
              <a:rPr dirty="0" sz="1000" spc="-35" b="1">
                <a:solidFill>
                  <a:srgbClr val="FFFFFF"/>
                </a:solidFill>
                <a:latin typeface="Gotham Bold"/>
                <a:cs typeface="Gotham Bold"/>
              </a:rPr>
              <a:t>e</a:t>
            </a:r>
            <a:r>
              <a:rPr dirty="0" sz="1000" spc="-40" b="1">
                <a:solidFill>
                  <a:srgbClr val="FFFFFF"/>
                </a:solidFill>
                <a:latin typeface="Gotham Bold"/>
                <a:cs typeface="Gotham Bold"/>
              </a:rPr>
              <a:t>s</a:t>
            </a:r>
            <a:r>
              <a:rPr dirty="0" sz="1000" spc="-35" b="1">
                <a:solidFill>
                  <a:srgbClr val="FFFFFF"/>
                </a:solidFill>
                <a:latin typeface="Gotham Bold"/>
                <a:cs typeface="Gotham Bold"/>
              </a:rPr>
              <a:t>son</a:t>
            </a:r>
            <a:r>
              <a:rPr dirty="0" sz="1000" spc="-30" b="1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dirty="0" sz="1000" spc="-30" b="1">
                <a:solidFill>
                  <a:srgbClr val="FFFFFF"/>
                </a:solidFill>
                <a:latin typeface="Gotham Bold"/>
                <a:cs typeface="Gotham Bold"/>
              </a:rPr>
              <a:t>Plan</a:t>
            </a:r>
            <a:endParaRPr sz="1000">
              <a:latin typeface="Gotham Bold"/>
              <a:cs typeface="Gotham Bold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39900" y="2580426"/>
            <a:ext cx="3923029" cy="863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9860" indent="-137160">
              <a:lnSpc>
                <a:spcPct val="100000"/>
              </a:lnSpc>
              <a:buClr>
                <a:srgbClr val="414042"/>
              </a:buClr>
              <a:buFont typeface="Gotham Book"/>
              <a:buAutoNum type="arabicPeriod"/>
              <a:tabLst>
                <a:tab pos="150495" algn="l"/>
              </a:tabLst>
            </a:pP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C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omple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 p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e-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 with 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tudents (5 min.)</a:t>
            </a:r>
            <a:endParaRPr sz="900">
              <a:latin typeface="Gotham Book"/>
              <a:cs typeface="Gotham Book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buClr>
                <a:srgbClr val="414042"/>
              </a:buClr>
              <a:buFont typeface="Gotham Book"/>
              <a:buAutoNum type="arabicPeriod"/>
            </a:pPr>
            <a:endParaRPr sz="700">
              <a:latin typeface="Times New Roman"/>
              <a:cs typeface="Times New Roman"/>
            </a:endParaRPr>
          </a:p>
          <a:p>
            <a:pPr marL="177165" indent="-164465">
              <a:lnSpc>
                <a:spcPct val="100000"/>
              </a:lnSpc>
              <a:buClr>
                <a:srgbClr val="414042"/>
              </a:buClr>
              <a:buFont typeface="Gotham Book"/>
              <a:buAutoNum type="arabicPeriod"/>
              <a:tabLst>
                <a:tab pos="177800" algn="l"/>
              </a:tabLst>
            </a:pP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Begin </a:t>
            </a:r>
            <a:r>
              <a:rPr dirty="0" sz="900" spc="-5" b="0">
                <a:solidFill>
                  <a:srgbClr val="414042"/>
                </a:solidFill>
                <a:latin typeface="Gotham Book"/>
                <a:cs typeface="Gotham Book"/>
              </a:rPr>
              <a:t>P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o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w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er</a:t>
            </a:r>
            <a:r>
              <a:rPr dirty="0" sz="900" spc="-5" b="0">
                <a:solidFill>
                  <a:srgbClr val="414042"/>
                </a:solidFill>
                <a:latin typeface="Gotham Book"/>
                <a:cs typeface="Gotham Book"/>
              </a:rPr>
              <a:t>P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oint</a:t>
            </a:r>
            <a:endParaRPr sz="900">
              <a:latin typeface="Gotham Book"/>
              <a:cs typeface="Gotham Book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buClr>
                <a:srgbClr val="414042"/>
              </a:buClr>
              <a:buFont typeface="Gotham Book"/>
              <a:buAutoNum type="arabicPeriod"/>
            </a:pPr>
            <a:endParaRPr sz="700">
              <a:latin typeface="Times New Roman"/>
              <a:cs typeface="Times New Roman"/>
            </a:endParaRPr>
          </a:p>
          <a:p>
            <a:pPr lvl="1" marL="346710" indent="-162560">
              <a:lnSpc>
                <a:spcPct val="100000"/>
              </a:lnSpc>
              <a:buClr>
                <a:srgbClr val="414042"/>
              </a:buClr>
              <a:buFont typeface="Gotham Book"/>
              <a:buAutoNum type="alphaLcPeriod"/>
              <a:tabLst>
                <a:tab pos="347345" algn="l"/>
              </a:tabLst>
            </a:pP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Making It 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 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C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ollege activity and time 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f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or p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c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sing (8-9 min.)</a:t>
            </a:r>
            <a:endParaRPr sz="900">
              <a:latin typeface="Gotham Book"/>
              <a:cs typeface="Gotham Book"/>
            </a:endParaRPr>
          </a:p>
          <a:p>
            <a:pPr lvl="1">
              <a:lnSpc>
                <a:spcPct val="100000"/>
              </a:lnSpc>
              <a:spcBef>
                <a:spcPts val="14"/>
              </a:spcBef>
              <a:buClr>
                <a:srgbClr val="414042"/>
              </a:buClr>
              <a:buFont typeface="Gotham Book"/>
              <a:buAutoNum type="alphaLcPeriod"/>
            </a:pPr>
            <a:endParaRPr sz="700">
              <a:latin typeface="Times New Roman"/>
              <a:cs typeface="Times New Roman"/>
            </a:endParaRPr>
          </a:p>
          <a:p>
            <a:pPr lvl="1" marL="354965" indent="-170815">
              <a:lnSpc>
                <a:spcPct val="100000"/>
              </a:lnSpc>
              <a:buClr>
                <a:srgbClr val="414042"/>
              </a:buClr>
              <a:buFont typeface="Gotham Book"/>
              <a:buAutoNum type="alphaLcPeriod"/>
              <a:tabLst>
                <a:tab pos="355600" algn="l"/>
              </a:tabLst>
            </a:pP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On</a:t>
            </a:r>
            <a:r>
              <a:rPr dirty="0" sz="900" spc="-85" b="0">
                <a:solidFill>
                  <a:srgbClr val="414042"/>
                </a:solidFill>
                <a:latin typeface="Gotham Book"/>
                <a:cs typeface="Gotham Book"/>
              </a:rPr>
              <a:t>-</a:t>
            </a:r>
            <a:r>
              <a:rPr dirty="0" sz="900" spc="-75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ack le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son (5 min.)</a:t>
            </a:r>
            <a:endParaRPr sz="900">
              <a:latin typeface="Gotham Book"/>
              <a:cs typeface="Gotham 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11350" y="3545575"/>
            <a:ext cx="2928620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c.  Is 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his </a:t>
            </a:r>
            <a:r>
              <a:rPr dirty="0" sz="900" spc="-5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tudent On </a:t>
            </a:r>
            <a:r>
              <a:rPr dirty="0" sz="900" spc="-75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ack? g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oup activity (5 min.)</a:t>
            </a:r>
            <a:endParaRPr sz="900">
              <a:latin typeface="Gotham Book"/>
              <a:cs typeface="Gotham 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39900" y="3786862"/>
            <a:ext cx="2568575" cy="863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6235" indent="-172085">
              <a:lnSpc>
                <a:spcPct val="100000"/>
              </a:lnSpc>
              <a:buClr>
                <a:srgbClr val="414042"/>
              </a:buClr>
              <a:buFont typeface="Gotham Book"/>
              <a:buAutoNum type="alphaLcPeriod" startAt="4"/>
              <a:tabLst>
                <a:tab pos="356870" algn="l"/>
              </a:tabLst>
            </a:pPr>
            <a:r>
              <a:rPr dirty="0" sz="900" spc="-30" b="0">
                <a:solidFill>
                  <a:srgbClr val="414042"/>
                </a:solidFill>
                <a:latin typeface="Gotham Book"/>
                <a:cs typeface="Gotham Book"/>
              </a:rPr>
              <a:t>A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endan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c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 le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son (5 min.)</a:t>
            </a:r>
            <a:endParaRPr sz="900">
              <a:latin typeface="Gotham Book"/>
              <a:cs typeface="Gotham Book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buClr>
                <a:srgbClr val="414042"/>
              </a:buClr>
              <a:buFont typeface="Gotham Book"/>
              <a:buAutoNum type="alphaLcPeriod" startAt="4"/>
            </a:pPr>
            <a:endParaRPr sz="700">
              <a:latin typeface="Times New Roman"/>
              <a:cs typeface="Times New Roman"/>
            </a:endParaRPr>
          </a:p>
          <a:p>
            <a:pPr marL="346710" indent="-162560">
              <a:lnSpc>
                <a:spcPct val="100000"/>
              </a:lnSpc>
              <a:buClr>
                <a:srgbClr val="414042"/>
              </a:buClr>
              <a:buFont typeface="Gotham Book"/>
              <a:buAutoNum type="alphaLcPeriod" startAt="4"/>
              <a:tabLst>
                <a:tab pos="347345" algn="l"/>
              </a:tabLst>
            </a:pP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A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ctivity and sha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e-out (5-6 min.)</a:t>
            </a:r>
            <a:endParaRPr sz="900">
              <a:latin typeface="Gotham Book"/>
              <a:cs typeface="Gotham Book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buClr>
                <a:srgbClr val="414042"/>
              </a:buClr>
              <a:buFont typeface="Gotham Book"/>
              <a:buAutoNum type="alphaLcPeriod" startAt="4"/>
            </a:pPr>
            <a:endParaRPr sz="700">
              <a:latin typeface="Times New Roman"/>
              <a:cs typeface="Times New Roman"/>
            </a:endParaRPr>
          </a:p>
          <a:p>
            <a:pPr marL="317500" indent="-133350">
              <a:lnSpc>
                <a:spcPct val="100000"/>
              </a:lnSpc>
              <a:buClr>
                <a:srgbClr val="414042"/>
              </a:buClr>
              <a:buFont typeface="Gotham Book"/>
              <a:buAutoNum type="alphaLcPeriod" startAt="4"/>
              <a:tabLst>
                <a:tab pos="318135" algn="l"/>
              </a:tabLst>
            </a:pPr>
            <a:r>
              <a:rPr dirty="0" sz="900" spc="-5" b="0">
                <a:solidFill>
                  <a:srgbClr val="414042"/>
                </a:solidFill>
                <a:latin typeface="Gotham Book"/>
                <a:cs typeface="Gotham Book"/>
              </a:rPr>
              <a:t>Checkpoints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 and wrap-up (5 min.)</a:t>
            </a:r>
            <a:endParaRPr sz="900">
              <a:latin typeface="Gotham Book"/>
              <a:cs typeface="Gotham Book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3.  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C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omple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 po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t-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 with 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tudents (5 min.)</a:t>
            </a:r>
            <a:endParaRPr sz="900">
              <a:latin typeface="Gotham Book"/>
              <a:cs typeface="Gotham Book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922700" y="9167055"/>
            <a:ext cx="1392499" cy="4341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6528417" y="1037759"/>
            <a:ext cx="800100" cy="146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50" spc="-70" b="0">
                <a:solidFill>
                  <a:srgbClr val="414042"/>
                </a:solidFill>
                <a:latin typeface="Gotham Book"/>
                <a:cs typeface="Gotham Book"/>
              </a:rPr>
              <a:t>P</a:t>
            </a:r>
            <a:r>
              <a:rPr dirty="0" sz="950" spc="-40" b="0">
                <a:solidFill>
                  <a:srgbClr val="414042"/>
                </a:solidFill>
                <a:latin typeface="Gotham Book"/>
                <a:cs typeface="Gotham Book"/>
              </a:rPr>
              <a:t>A</a:t>
            </a:r>
            <a:r>
              <a:rPr dirty="0" sz="950" b="0">
                <a:solidFill>
                  <a:srgbClr val="414042"/>
                </a:solidFill>
                <a:latin typeface="Gotham Book"/>
                <a:cs typeface="Gotham Book"/>
              </a:rPr>
              <a:t>GE 3 OF 7</a:t>
            </a:r>
            <a:endParaRPr sz="950">
              <a:latin typeface="Gotham Book"/>
              <a:cs typeface="Gotham Book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58482" y="9124492"/>
            <a:ext cx="257175" cy="263525"/>
          </a:xfrm>
          <a:custGeom>
            <a:avLst/>
            <a:gdLst/>
            <a:ahLst/>
            <a:cxnLst/>
            <a:rect l="l" t="t" r="r" b="b"/>
            <a:pathLst>
              <a:path w="257175" h="263525">
                <a:moveTo>
                  <a:pt x="0" y="263347"/>
                </a:moveTo>
                <a:lnTo>
                  <a:pt x="256590" y="263347"/>
                </a:lnTo>
                <a:lnTo>
                  <a:pt x="256590" y="0"/>
                </a:lnTo>
                <a:lnTo>
                  <a:pt x="0" y="0"/>
                </a:lnTo>
                <a:lnTo>
                  <a:pt x="0" y="263347"/>
                </a:lnTo>
                <a:close/>
              </a:path>
            </a:pathLst>
          </a:custGeom>
          <a:solidFill>
            <a:srgbClr val="91AB5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82162" y="9217292"/>
            <a:ext cx="132715" cy="132715"/>
          </a:xfrm>
          <a:custGeom>
            <a:avLst/>
            <a:gdLst/>
            <a:ahLst/>
            <a:cxnLst/>
            <a:rect l="l" t="t" r="r" b="b"/>
            <a:pathLst>
              <a:path w="132715" h="132715">
                <a:moveTo>
                  <a:pt x="118135" y="106518"/>
                </a:moveTo>
                <a:lnTo>
                  <a:pt x="40707" y="106518"/>
                </a:lnTo>
                <a:lnTo>
                  <a:pt x="55388" y="112627"/>
                </a:lnTo>
                <a:lnTo>
                  <a:pt x="52797" y="130877"/>
                </a:lnTo>
                <a:lnTo>
                  <a:pt x="65255" y="132239"/>
                </a:lnTo>
                <a:lnTo>
                  <a:pt x="77945" y="131166"/>
                </a:lnTo>
                <a:lnTo>
                  <a:pt x="76750" y="113234"/>
                </a:lnTo>
                <a:lnTo>
                  <a:pt x="76773" y="112627"/>
                </a:lnTo>
                <a:lnTo>
                  <a:pt x="91418" y="106595"/>
                </a:lnTo>
                <a:lnTo>
                  <a:pt x="118071" y="106595"/>
                </a:lnTo>
                <a:close/>
              </a:path>
              <a:path w="132715" h="132715">
                <a:moveTo>
                  <a:pt x="118071" y="106595"/>
                </a:moveTo>
                <a:lnTo>
                  <a:pt x="91418" y="106595"/>
                </a:lnTo>
                <a:lnTo>
                  <a:pt x="102493" y="121327"/>
                </a:lnTo>
                <a:lnTo>
                  <a:pt x="112514" y="113234"/>
                </a:lnTo>
                <a:lnTo>
                  <a:pt x="118071" y="106595"/>
                </a:lnTo>
                <a:close/>
              </a:path>
              <a:path w="132715" h="132715">
                <a:moveTo>
                  <a:pt x="42910" y="76712"/>
                </a:moveTo>
                <a:lnTo>
                  <a:pt x="19587" y="76712"/>
                </a:lnTo>
                <a:lnTo>
                  <a:pt x="25645" y="91405"/>
                </a:lnTo>
                <a:lnTo>
                  <a:pt x="10913" y="102493"/>
                </a:lnTo>
                <a:lnTo>
                  <a:pt x="19005" y="112514"/>
                </a:lnTo>
                <a:lnTo>
                  <a:pt x="28719" y="120644"/>
                </a:lnTo>
                <a:lnTo>
                  <a:pt x="40707" y="106518"/>
                </a:lnTo>
                <a:lnTo>
                  <a:pt x="118135" y="106518"/>
                </a:lnTo>
                <a:lnTo>
                  <a:pt x="120644" y="103521"/>
                </a:lnTo>
                <a:lnTo>
                  <a:pt x="108164" y="92929"/>
                </a:lnTo>
                <a:lnTo>
                  <a:pt x="66120" y="92929"/>
                </a:lnTo>
                <a:lnTo>
                  <a:pt x="52529" y="89235"/>
                </a:lnTo>
                <a:lnTo>
                  <a:pt x="42902" y="79535"/>
                </a:lnTo>
                <a:lnTo>
                  <a:pt x="42910" y="76712"/>
                </a:lnTo>
                <a:close/>
              </a:path>
              <a:path w="132715" h="132715">
                <a:moveTo>
                  <a:pt x="106884" y="41522"/>
                </a:moveTo>
                <a:lnTo>
                  <a:pt x="55953" y="41522"/>
                </a:lnTo>
                <a:lnTo>
                  <a:pt x="73375" y="42617"/>
                </a:lnTo>
                <a:lnTo>
                  <a:pt x="85229" y="48587"/>
                </a:lnTo>
                <a:lnTo>
                  <a:pt x="91631" y="58083"/>
                </a:lnTo>
                <a:lnTo>
                  <a:pt x="89765" y="74880"/>
                </a:lnTo>
                <a:lnTo>
                  <a:pt x="82914" y="86284"/>
                </a:lnTo>
                <a:lnTo>
                  <a:pt x="72517" y="92134"/>
                </a:lnTo>
                <a:lnTo>
                  <a:pt x="66120" y="92929"/>
                </a:lnTo>
                <a:lnTo>
                  <a:pt x="108164" y="92929"/>
                </a:lnTo>
                <a:lnTo>
                  <a:pt x="106518" y="91532"/>
                </a:lnTo>
                <a:lnTo>
                  <a:pt x="112627" y="76851"/>
                </a:lnTo>
                <a:lnTo>
                  <a:pt x="131161" y="76851"/>
                </a:lnTo>
                <a:lnTo>
                  <a:pt x="132240" y="66984"/>
                </a:lnTo>
                <a:lnTo>
                  <a:pt x="131280" y="55528"/>
                </a:lnTo>
                <a:lnTo>
                  <a:pt x="112665" y="55528"/>
                </a:lnTo>
                <a:lnTo>
                  <a:pt x="106884" y="41522"/>
                </a:lnTo>
                <a:close/>
              </a:path>
              <a:path w="132715" h="132715">
                <a:moveTo>
                  <a:pt x="131161" y="76851"/>
                </a:moveTo>
                <a:lnTo>
                  <a:pt x="112627" y="76851"/>
                </a:lnTo>
                <a:lnTo>
                  <a:pt x="130877" y="79442"/>
                </a:lnTo>
                <a:lnTo>
                  <a:pt x="131161" y="76851"/>
                </a:lnTo>
                <a:close/>
              </a:path>
              <a:path w="132715" h="132715">
                <a:moveTo>
                  <a:pt x="1362" y="52797"/>
                </a:moveTo>
                <a:lnTo>
                  <a:pt x="0" y="65256"/>
                </a:lnTo>
                <a:lnTo>
                  <a:pt x="1063" y="77946"/>
                </a:lnTo>
                <a:lnTo>
                  <a:pt x="19587" y="76712"/>
                </a:lnTo>
                <a:lnTo>
                  <a:pt x="42910" y="76712"/>
                </a:lnTo>
                <a:lnTo>
                  <a:pt x="42951" y="61229"/>
                </a:lnTo>
                <a:lnTo>
                  <a:pt x="45173" y="55376"/>
                </a:lnTo>
                <a:lnTo>
                  <a:pt x="19612" y="55376"/>
                </a:lnTo>
                <a:lnTo>
                  <a:pt x="1362" y="52797"/>
                </a:lnTo>
                <a:close/>
              </a:path>
              <a:path w="132715" h="132715">
                <a:moveTo>
                  <a:pt x="131177" y="54293"/>
                </a:moveTo>
                <a:lnTo>
                  <a:pt x="112665" y="55528"/>
                </a:lnTo>
                <a:lnTo>
                  <a:pt x="131280" y="55528"/>
                </a:lnTo>
                <a:lnTo>
                  <a:pt x="131177" y="54293"/>
                </a:lnTo>
                <a:close/>
              </a:path>
              <a:path w="132715" h="132715">
                <a:moveTo>
                  <a:pt x="29747" y="10900"/>
                </a:moveTo>
                <a:lnTo>
                  <a:pt x="19725" y="19002"/>
                </a:lnTo>
                <a:lnTo>
                  <a:pt x="11596" y="28708"/>
                </a:lnTo>
                <a:lnTo>
                  <a:pt x="25721" y="40707"/>
                </a:lnTo>
                <a:lnTo>
                  <a:pt x="19612" y="55376"/>
                </a:lnTo>
                <a:lnTo>
                  <a:pt x="45173" y="55376"/>
                </a:lnTo>
                <a:lnTo>
                  <a:pt x="47710" y="48692"/>
                </a:lnTo>
                <a:lnTo>
                  <a:pt x="55953" y="41522"/>
                </a:lnTo>
                <a:lnTo>
                  <a:pt x="106884" y="41522"/>
                </a:lnTo>
                <a:lnTo>
                  <a:pt x="106595" y="40821"/>
                </a:lnTo>
                <a:lnTo>
                  <a:pt x="121339" y="29747"/>
                </a:lnTo>
                <a:lnTo>
                  <a:pt x="118086" y="25721"/>
                </a:lnTo>
                <a:lnTo>
                  <a:pt x="91532" y="25721"/>
                </a:lnTo>
                <a:lnTo>
                  <a:pt x="91349" y="25645"/>
                </a:lnTo>
                <a:lnTo>
                  <a:pt x="40821" y="25645"/>
                </a:lnTo>
                <a:lnTo>
                  <a:pt x="29747" y="10900"/>
                </a:lnTo>
                <a:close/>
              </a:path>
              <a:path w="132715" h="132715">
                <a:moveTo>
                  <a:pt x="103528" y="11599"/>
                </a:moveTo>
                <a:lnTo>
                  <a:pt x="91532" y="25721"/>
                </a:lnTo>
                <a:lnTo>
                  <a:pt x="118086" y="25721"/>
                </a:lnTo>
                <a:lnTo>
                  <a:pt x="113239" y="19724"/>
                </a:lnTo>
                <a:lnTo>
                  <a:pt x="103528" y="11599"/>
                </a:lnTo>
                <a:close/>
              </a:path>
              <a:path w="132715" h="132715">
                <a:moveTo>
                  <a:pt x="66984" y="0"/>
                </a:moveTo>
                <a:lnTo>
                  <a:pt x="54293" y="1063"/>
                </a:lnTo>
                <a:lnTo>
                  <a:pt x="55490" y="19002"/>
                </a:lnTo>
                <a:lnTo>
                  <a:pt x="55436" y="19612"/>
                </a:lnTo>
                <a:lnTo>
                  <a:pt x="40821" y="25645"/>
                </a:lnTo>
                <a:lnTo>
                  <a:pt x="91349" y="25645"/>
                </a:lnTo>
                <a:lnTo>
                  <a:pt x="76864" y="19612"/>
                </a:lnTo>
                <a:lnTo>
                  <a:pt x="79442" y="1362"/>
                </a:lnTo>
                <a:lnTo>
                  <a:pt x="669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08708" y="9208934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4" h="83184">
                <a:moveTo>
                  <a:pt x="53606" y="69189"/>
                </a:moveTo>
                <a:lnTo>
                  <a:pt x="30606" y="69189"/>
                </a:lnTo>
                <a:lnTo>
                  <a:pt x="40335" y="71183"/>
                </a:lnTo>
                <a:lnTo>
                  <a:pt x="40932" y="82689"/>
                </a:lnTo>
                <a:lnTo>
                  <a:pt x="46393" y="82753"/>
                </a:lnTo>
                <a:lnTo>
                  <a:pt x="51917" y="81737"/>
                </a:lnTo>
                <a:lnTo>
                  <a:pt x="57149" y="79565"/>
                </a:lnTo>
                <a:lnTo>
                  <a:pt x="53606" y="69189"/>
                </a:lnTo>
                <a:close/>
              </a:path>
              <a:path w="83184" h="83184">
                <a:moveTo>
                  <a:pt x="30829" y="53416"/>
                </a:moveTo>
                <a:lnTo>
                  <a:pt x="14096" y="53416"/>
                </a:lnTo>
                <a:lnTo>
                  <a:pt x="19570" y="61709"/>
                </a:lnTo>
                <a:lnTo>
                  <a:pt x="11849" y="70269"/>
                </a:lnTo>
                <a:lnTo>
                  <a:pt x="15811" y="74320"/>
                </a:lnTo>
                <a:lnTo>
                  <a:pt x="20472" y="77431"/>
                </a:lnTo>
                <a:lnTo>
                  <a:pt x="25526" y="79527"/>
                </a:lnTo>
                <a:lnTo>
                  <a:pt x="30606" y="69189"/>
                </a:lnTo>
                <a:lnTo>
                  <a:pt x="53606" y="69189"/>
                </a:lnTo>
                <a:lnTo>
                  <a:pt x="53428" y="68668"/>
                </a:lnTo>
                <a:lnTo>
                  <a:pt x="61721" y="63195"/>
                </a:lnTo>
                <a:lnTo>
                  <a:pt x="76835" y="63195"/>
                </a:lnTo>
                <a:lnTo>
                  <a:pt x="77444" y="62280"/>
                </a:lnTo>
                <a:lnTo>
                  <a:pt x="79292" y="57823"/>
                </a:lnTo>
                <a:lnTo>
                  <a:pt x="44576" y="57823"/>
                </a:lnTo>
                <a:lnTo>
                  <a:pt x="32194" y="55387"/>
                </a:lnTo>
                <a:lnTo>
                  <a:pt x="30829" y="53416"/>
                </a:lnTo>
                <a:close/>
              </a:path>
              <a:path w="83184" h="83184">
                <a:moveTo>
                  <a:pt x="76835" y="63195"/>
                </a:moveTo>
                <a:lnTo>
                  <a:pt x="61721" y="63195"/>
                </a:lnTo>
                <a:lnTo>
                  <a:pt x="70281" y="70916"/>
                </a:lnTo>
                <a:lnTo>
                  <a:pt x="74333" y="66954"/>
                </a:lnTo>
                <a:lnTo>
                  <a:pt x="76835" y="63195"/>
                </a:lnTo>
                <a:close/>
              </a:path>
              <a:path w="83184" h="83184">
                <a:moveTo>
                  <a:pt x="65896" y="25123"/>
                </a:moveTo>
                <a:lnTo>
                  <a:pt x="37315" y="25123"/>
                </a:lnTo>
                <a:lnTo>
                  <a:pt x="50132" y="27190"/>
                </a:lnTo>
                <a:lnTo>
                  <a:pt x="57547" y="36939"/>
                </a:lnTo>
                <a:lnTo>
                  <a:pt x="55637" y="49931"/>
                </a:lnTo>
                <a:lnTo>
                  <a:pt x="46136" y="57442"/>
                </a:lnTo>
                <a:lnTo>
                  <a:pt x="44576" y="57823"/>
                </a:lnTo>
                <a:lnTo>
                  <a:pt x="79292" y="57823"/>
                </a:lnTo>
                <a:lnTo>
                  <a:pt x="79540" y="57226"/>
                </a:lnTo>
                <a:lnTo>
                  <a:pt x="69189" y="52146"/>
                </a:lnTo>
                <a:lnTo>
                  <a:pt x="71196" y="42417"/>
                </a:lnTo>
                <a:lnTo>
                  <a:pt x="82702" y="41833"/>
                </a:lnTo>
                <a:lnTo>
                  <a:pt x="82765" y="36360"/>
                </a:lnTo>
                <a:lnTo>
                  <a:pt x="81737" y="30835"/>
                </a:lnTo>
                <a:lnTo>
                  <a:pt x="81113" y="29324"/>
                </a:lnTo>
                <a:lnTo>
                  <a:pt x="68668" y="29324"/>
                </a:lnTo>
                <a:lnTo>
                  <a:pt x="65896" y="25123"/>
                </a:lnTo>
                <a:close/>
              </a:path>
              <a:path w="83184" h="83184">
                <a:moveTo>
                  <a:pt x="12484" y="11836"/>
                </a:moveTo>
                <a:lnTo>
                  <a:pt x="8432" y="15798"/>
                </a:lnTo>
                <a:lnTo>
                  <a:pt x="5321" y="20472"/>
                </a:lnTo>
                <a:lnTo>
                  <a:pt x="3225" y="25526"/>
                </a:lnTo>
                <a:lnTo>
                  <a:pt x="13563" y="30594"/>
                </a:lnTo>
                <a:lnTo>
                  <a:pt x="11569" y="40335"/>
                </a:lnTo>
                <a:lnTo>
                  <a:pt x="63" y="40919"/>
                </a:lnTo>
                <a:lnTo>
                  <a:pt x="0" y="46393"/>
                </a:lnTo>
                <a:lnTo>
                  <a:pt x="1015" y="51904"/>
                </a:lnTo>
                <a:lnTo>
                  <a:pt x="3187" y="57149"/>
                </a:lnTo>
                <a:lnTo>
                  <a:pt x="14096" y="53416"/>
                </a:lnTo>
                <a:lnTo>
                  <a:pt x="30829" y="53416"/>
                </a:lnTo>
                <a:lnTo>
                  <a:pt x="25027" y="45029"/>
                </a:lnTo>
                <a:lnTo>
                  <a:pt x="27276" y="32416"/>
                </a:lnTo>
                <a:lnTo>
                  <a:pt x="37315" y="25123"/>
                </a:lnTo>
                <a:lnTo>
                  <a:pt x="65896" y="25123"/>
                </a:lnTo>
                <a:lnTo>
                  <a:pt x="63195" y="21031"/>
                </a:lnTo>
                <a:lnTo>
                  <a:pt x="64526" y="19557"/>
                </a:lnTo>
                <a:lnTo>
                  <a:pt x="21043" y="19557"/>
                </a:lnTo>
                <a:lnTo>
                  <a:pt x="12484" y="11836"/>
                </a:lnTo>
                <a:close/>
              </a:path>
              <a:path w="83184" h="83184">
                <a:moveTo>
                  <a:pt x="79578" y="25603"/>
                </a:moveTo>
                <a:lnTo>
                  <a:pt x="68668" y="29324"/>
                </a:lnTo>
                <a:lnTo>
                  <a:pt x="81113" y="29324"/>
                </a:lnTo>
                <a:lnTo>
                  <a:pt x="79578" y="25603"/>
                </a:lnTo>
                <a:close/>
              </a:path>
              <a:path w="83184" h="83184">
                <a:moveTo>
                  <a:pt x="36372" y="0"/>
                </a:moveTo>
                <a:lnTo>
                  <a:pt x="30848" y="1015"/>
                </a:lnTo>
                <a:lnTo>
                  <a:pt x="25615" y="3187"/>
                </a:lnTo>
                <a:lnTo>
                  <a:pt x="29336" y="14084"/>
                </a:lnTo>
                <a:lnTo>
                  <a:pt x="21043" y="19557"/>
                </a:lnTo>
                <a:lnTo>
                  <a:pt x="64526" y="19557"/>
                </a:lnTo>
                <a:lnTo>
                  <a:pt x="69941" y="13563"/>
                </a:lnTo>
                <a:lnTo>
                  <a:pt x="52158" y="13563"/>
                </a:lnTo>
                <a:lnTo>
                  <a:pt x="42430" y="11569"/>
                </a:lnTo>
                <a:lnTo>
                  <a:pt x="41833" y="63"/>
                </a:lnTo>
                <a:lnTo>
                  <a:pt x="36372" y="0"/>
                </a:lnTo>
                <a:close/>
              </a:path>
              <a:path w="83184" h="83184">
                <a:moveTo>
                  <a:pt x="57238" y="3213"/>
                </a:moveTo>
                <a:lnTo>
                  <a:pt x="52158" y="13563"/>
                </a:lnTo>
                <a:lnTo>
                  <a:pt x="69941" y="13563"/>
                </a:lnTo>
                <a:lnTo>
                  <a:pt x="70916" y="12484"/>
                </a:lnTo>
                <a:lnTo>
                  <a:pt x="66954" y="8420"/>
                </a:lnTo>
                <a:lnTo>
                  <a:pt x="62280" y="5308"/>
                </a:lnTo>
                <a:lnTo>
                  <a:pt x="57238" y="3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62959" y="9162795"/>
            <a:ext cx="60325" cy="60325"/>
          </a:xfrm>
          <a:custGeom>
            <a:avLst/>
            <a:gdLst/>
            <a:ahLst/>
            <a:cxnLst/>
            <a:rect l="l" t="t" r="r" b="b"/>
            <a:pathLst>
              <a:path w="60325" h="60325">
                <a:moveTo>
                  <a:pt x="29713" y="43014"/>
                </a:moveTo>
                <a:lnTo>
                  <a:pt x="12369" y="43014"/>
                </a:lnTo>
                <a:lnTo>
                  <a:pt x="17640" y="48056"/>
                </a:lnTo>
                <a:lnTo>
                  <a:pt x="13525" y="55448"/>
                </a:lnTo>
                <a:lnTo>
                  <a:pt x="16903" y="57607"/>
                </a:lnTo>
                <a:lnTo>
                  <a:pt x="20739" y="59131"/>
                </a:lnTo>
                <a:lnTo>
                  <a:pt x="24841" y="59816"/>
                </a:lnTo>
                <a:lnTo>
                  <a:pt x="26771" y="51587"/>
                </a:lnTo>
                <a:lnTo>
                  <a:pt x="34061" y="51409"/>
                </a:lnTo>
                <a:lnTo>
                  <a:pt x="45472" y="51409"/>
                </a:lnTo>
                <a:lnTo>
                  <a:pt x="43014" y="47447"/>
                </a:lnTo>
                <a:lnTo>
                  <a:pt x="46477" y="43827"/>
                </a:lnTo>
                <a:lnTo>
                  <a:pt x="31826" y="43827"/>
                </a:lnTo>
                <a:lnTo>
                  <a:pt x="29713" y="43014"/>
                </a:lnTo>
                <a:close/>
              </a:path>
              <a:path w="60325" h="60325">
                <a:moveTo>
                  <a:pt x="45472" y="51409"/>
                </a:moveTo>
                <a:lnTo>
                  <a:pt x="34061" y="51409"/>
                </a:lnTo>
                <a:lnTo>
                  <a:pt x="36385" y="59550"/>
                </a:lnTo>
                <a:lnTo>
                  <a:pt x="40449" y="58661"/>
                </a:lnTo>
                <a:lnTo>
                  <a:pt x="44208" y="56972"/>
                </a:lnTo>
                <a:lnTo>
                  <a:pt x="47472" y="54635"/>
                </a:lnTo>
                <a:lnTo>
                  <a:pt x="45472" y="51409"/>
                </a:lnTo>
                <a:close/>
              </a:path>
              <a:path w="60325" h="60325">
                <a:moveTo>
                  <a:pt x="4381" y="13525"/>
                </a:moveTo>
                <a:lnTo>
                  <a:pt x="2209" y="16903"/>
                </a:lnTo>
                <a:lnTo>
                  <a:pt x="685" y="20739"/>
                </a:lnTo>
                <a:lnTo>
                  <a:pt x="0" y="24841"/>
                </a:lnTo>
                <a:lnTo>
                  <a:pt x="8242" y="26771"/>
                </a:lnTo>
                <a:lnTo>
                  <a:pt x="8407" y="34061"/>
                </a:lnTo>
                <a:lnTo>
                  <a:pt x="266" y="36385"/>
                </a:lnTo>
                <a:lnTo>
                  <a:pt x="1155" y="40449"/>
                </a:lnTo>
                <a:lnTo>
                  <a:pt x="2844" y="44208"/>
                </a:lnTo>
                <a:lnTo>
                  <a:pt x="5181" y="47472"/>
                </a:lnTo>
                <a:lnTo>
                  <a:pt x="12369" y="43014"/>
                </a:lnTo>
                <a:lnTo>
                  <a:pt x="29713" y="43014"/>
                </a:lnTo>
                <a:lnTo>
                  <a:pt x="19151" y="38950"/>
                </a:lnTo>
                <a:lnTo>
                  <a:pt x="15989" y="31826"/>
                </a:lnTo>
                <a:lnTo>
                  <a:pt x="20866" y="19151"/>
                </a:lnTo>
                <a:lnTo>
                  <a:pt x="24271" y="17640"/>
                </a:lnTo>
                <a:lnTo>
                  <a:pt x="11772" y="17640"/>
                </a:lnTo>
                <a:lnTo>
                  <a:pt x="4381" y="13525"/>
                </a:lnTo>
                <a:close/>
              </a:path>
              <a:path w="60325" h="60325">
                <a:moveTo>
                  <a:pt x="57899" y="42176"/>
                </a:moveTo>
                <a:lnTo>
                  <a:pt x="48056" y="42176"/>
                </a:lnTo>
                <a:lnTo>
                  <a:pt x="55435" y="46291"/>
                </a:lnTo>
                <a:lnTo>
                  <a:pt x="57607" y="42913"/>
                </a:lnTo>
                <a:lnTo>
                  <a:pt x="57899" y="42176"/>
                </a:lnTo>
                <a:close/>
              </a:path>
              <a:path w="60325" h="60325">
                <a:moveTo>
                  <a:pt x="46595" y="15989"/>
                </a:moveTo>
                <a:lnTo>
                  <a:pt x="27990" y="15989"/>
                </a:lnTo>
                <a:lnTo>
                  <a:pt x="40665" y="20866"/>
                </a:lnTo>
                <a:lnTo>
                  <a:pt x="43827" y="27990"/>
                </a:lnTo>
                <a:lnTo>
                  <a:pt x="38950" y="40665"/>
                </a:lnTo>
                <a:lnTo>
                  <a:pt x="31826" y="43827"/>
                </a:lnTo>
                <a:lnTo>
                  <a:pt x="46477" y="43827"/>
                </a:lnTo>
                <a:lnTo>
                  <a:pt x="48056" y="42176"/>
                </a:lnTo>
                <a:lnTo>
                  <a:pt x="57899" y="42176"/>
                </a:lnTo>
                <a:lnTo>
                  <a:pt x="59131" y="39077"/>
                </a:lnTo>
                <a:lnTo>
                  <a:pt x="59816" y="34975"/>
                </a:lnTo>
                <a:lnTo>
                  <a:pt x="51587" y="33045"/>
                </a:lnTo>
                <a:lnTo>
                  <a:pt x="51409" y="25755"/>
                </a:lnTo>
                <a:lnTo>
                  <a:pt x="59550" y="23431"/>
                </a:lnTo>
                <a:lnTo>
                  <a:pt x="58661" y="19367"/>
                </a:lnTo>
                <a:lnTo>
                  <a:pt x="57508" y="16802"/>
                </a:lnTo>
                <a:lnTo>
                  <a:pt x="47447" y="16802"/>
                </a:lnTo>
                <a:lnTo>
                  <a:pt x="46595" y="15989"/>
                </a:lnTo>
                <a:close/>
              </a:path>
              <a:path w="60325" h="60325">
                <a:moveTo>
                  <a:pt x="23431" y="279"/>
                </a:moveTo>
                <a:lnTo>
                  <a:pt x="19367" y="1155"/>
                </a:lnTo>
                <a:lnTo>
                  <a:pt x="15608" y="2857"/>
                </a:lnTo>
                <a:lnTo>
                  <a:pt x="12344" y="5181"/>
                </a:lnTo>
                <a:lnTo>
                  <a:pt x="16802" y="12369"/>
                </a:lnTo>
                <a:lnTo>
                  <a:pt x="11772" y="17640"/>
                </a:lnTo>
                <a:lnTo>
                  <a:pt x="24271" y="17640"/>
                </a:lnTo>
                <a:lnTo>
                  <a:pt x="27990" y="15989"/>
                </a:lnTo>
                <a:lnTo>
                  <a:pt x="46595" y="15989"/>
                </a:lnTo>
                <a:lnTo>
                  <a:pt x="42176" y="11772"/>
                </a:lnTo>
                <a:lnTo>
                  <a:pt x="44050" y="8407"/>
                </a:lnTo>
                <a:lnTo>
                  <a:pt x="25755" y="8407"/>
                </a:lnTo>
                <a:lnTo>
                  <a:pt x="23431" y="279"/>
                </a:lnTo>
                <a:close/>
              </a:path>
              <a:path w="60325" h="60325">
                <a:moveTo>
                  <a:pt x="54635" y="12344"/>
                </a:moveTo>
                <a:lnTo>
                  <a:pt x="47447" y="16802"/>
                </a:lnTo>
                <a:lnTo>
                  <a:pt x="57508" y="16802"/>
                </a:lnTo>
                <a:lnTo>
                  <a:pt x="56972" y="15608"/>
                </a:lnTo>
                <a:lnTo>
                  <a:pt x="54635" y="12344"/>
                </a:lnTo>
                <a:close/>
              </a:path>
              <a:path w="60325" h="60325">
                <a:moveTo>
                  <a:pt x="34975" y="0"/>
                </a:moveTo>
                <a:lnTo>
                  <a:pt x="33045" y="8242"/>
                </a:lnTo>
                <a:lnTo>
                  <a:pt x="25755" y="8407"/>
                </a:lnTo>
                <a:lnTo>
                  <a:pt x="44050" y="8407"/>
                </a:lnTo>
                <a:lnTo>
                  <a:pt x="46291" y="4381"/>
                </a:lnTo>
                <a:lnTo>
                  <a:pt x="42913" y="2209"/>
                </a:lnTo>
                <a:lnTo>
                  <a:pt x="39077" y="685"/>
                </a:lnTo>
                <a:lnTo>
                  <a:pt x="349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755721" y="9185857"/>
            <a:ext cx="1122045" cy="2209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700" spc="-20" b="1">
                <a:solidFill>
                  <a:srgbClr val="91AB5A"/>
                </a:solidFill>
                <a:latin typeface="Gotham Bold"/>
                <a:cs typeface="Gotham Bold"/>
              </a:rPr>
              <a:t>IMPLEMENTING SCHOO</a:t>
            </a:r>
            <a:r>
              <a:rPr dirty="0" sz="700" spc="-50" b="1">
                <a:solidFill>
                  <a:srgbClr val="91AB5A"/>
                </a:solidFill>
                <a:latin typeface="Gotham Bold"/>
                <a:cs typeface="Gotham Bold"/>
              </a:rPr>
              <a:t>L</a:t>
            </a:r>
            <a:r>
              <a:rPr dirty="0" sz="700" spc="-25" b="1">
                <a:solidFill>
                  <a:srgbClr val="91AB5A"/>
                </a:solidFill>
                <a:latin typeface="Gotham Bold"/>
                <a:cs typeface="Gotham Bold"/>
              </a:rPr>
              <a:t>-B</a:t>
            </a:r>
            <a:r>
              <a:rPr dirty="0" sz="700" spc="-40" b="1">
                <a:solidFill>
                  <a:srgbClr val="91AB5A"/>
                </a:solidFill>
                <a:latin typeface="Gotham Bold"/>
                <a:cs typeface="Gotham Bold"/>
              </a:rPr>
              <a:t>A</a:t>
            </a:r>
            <a:r>
              <a:rPr dirty="0" sz="700" spc="-25" b="1">
                <a:solidFill>
                  <a:srgbClr val="91AB5A"/>
                </a:solidFill>
                <a:latin typeface="Gotham Bold"/>
                <a:cs typeface="Gotham Bold"/>
              </a:rPr>
              <a:t>SED</a:t>
            </a:r>
            <a:r>
              <a:rPr dirty="0" sz="700" spc="-20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700" spc="-25" b="1">
                <a:solidFill>
                  <a:srgbClr val="91AB5A"/>
                </a:solidFill>
                <a:latin typeface="Gotham Bold"/>
                <a:cs typeface="Gotham Bold"/>
              </a:rPr>
              <a:t>TEAMS</a:t>
            </a:r>
            <a:endParaRPr sz="700">
              <a:latin typeface="Gotham Bold"/>
              <a:cs typeface="Gotham Bold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45815" y="9513238"/>
            <a:ext cx="172148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 b="0">
                <a:solidFill>
                  <a:srgbClr val="91AB5A"/>
                </a:solidFill>
                <a:latin typeface="Gotham Book"/>
                <a:cs typeface="Gotham Book"/>
              </a:rPr>
              <a:t>NCS</a:t>
            </a:r>
            <a:r>
              <a:rPr dirty="0" sz="700" spc="-5" b="0">
                <a:solidFill>
                  <a:srgbClr val="91AB5A"/>
                </a:solidFill>
                <a:latin typeface="Gotham Book"/>
                <a:cs typeface="Gotham Book"/>
              </a:rPr>
              <a:t> FRESHMAN ON</a:t>
            </a:r>
            <a:r>
              <a:rPr dirty="0" sz="700" spc="-65" b="0">
                <a:solidFill>
                  <a:srgbClr val="91AB5A"/>
                </a:solidFill>
                <a:latin typeface="Gotham Book"/>
                <a:cs typeface="Gotham Book"/>
              </a:rPr>
              <a:t>-</a:t>
            </a:r>
            <a:r>
              <a:rPr dirty="0" sz="700" b="0">
                <a:solidFill>
                  <a:srgbClr val="91AB5A"/>
                </a:solidFill>
                <a:latin typeface="Gotham Book"/>
                <a:cs typeface="Gotham Book"/>
              </a:rPr>
              <a:t>TR</a:t>
            </a:r>
            <a:r>
              <a:rPr dirty="0" sz="700" spc="-30" b="0">
                <a:solidFill>
                  <a:srgbClr val="91AB5A"/>
                </a:solidFill>
                <a:latin typeface="Gotham Book"/>
                <a:cs typeface="Gotham Book"/>
              </a:rPr>
              <a:t>A</a:t>
            </a:r>
            <a:r>
              <a:rPr dirty="0" sz="700" spc="-10" b="0">
                <a:solidFill>
                  <a:srgbClr val="91AB5A"/>
                </a:solidFill>
                <a:latin typeface="Gotham Book"/>
                <a:cs typeface="Gotham Book"/>
              </a:rPr>
              <a:t>CK</a:t>
            </a:r>
            <a:r>
              <a:rPr dirty="0" sz="700" b="0">
                <a:solidFill>
                  <a:srgbClr val="91AB5A"/>
                </a:solidFill>
                <a:latin typeface="Gotham Book"/>
                <a:cs typeface="Gotham Book"/>
              </a:rPr>
              <a:t> </a:t>
            </a:r>
            <a:r>
              <a:rPr dirty="0" sz="700" spc="-35" b="0">
                <a:solidFill>
                  <a:srgbClr val="91AB5A"/>
                </a:solidFill>
                <a:latin typeface="Gotham Book"/>
                <a:cs typeface="Gotham Book"/>
              </a:rPr>
              <a:t>T</a:t>
            </a:r>
            <a:r>
              <a:rPr dirty="0" sz="700" b="0">
                <a:solidFill>
                  <a:srgbClr val="91AB5A"/>
                </a:solidFill>
                <a:latin typeface="Gotham Book"/>
                <a:cs typeface="Gotham Book"/>
              </a:rPr>
              <a:t>OOLKIT</a:t>
            </a:r>
            <a:endParaRPr sz="700">
              <a:latin typeface="Gotham Book"/>
              <a:cs typeface="Gotham Boo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61357" y="9486324"/>
            <a:ext cx="250190" cy="146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50" b="0">
                <a:solidFill>
                  <a:srgbClr val="414042"/>
                </a:solidFill>
                <a:latin typeface="Gotham Book"/>
                <a:cs typeface="Gotham Book"/>
              </a:rPr>
              <a:t>236</a:t>
            </a:r>
            <a:endParaRPr sz="950">
              <a:latin typeface="Gotham Book"/>
              <a:cs typeface="Gotham Boo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7772400" cy="457200"/>
          </a:xfrm>
          <a:custGeom>
            <a:avLst/>
            <a:gdLst/>
            <a:ahLst/>
            <a:cxnLst/>
            <a:rect l="l" t="t" r="r" b="b"/>
            <a:pathLst>
              <a:path w="7772400" h="457200">
                <a:moveTo>
                  <a:pt x="0" y="457200"/>
                </a:moveTo>
                <a:lnTo>
                  <a:pt x="7772400" y="457200"/>
                </a:lnTo>
                <a:lnTo>
                  <a:pt x="77724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AEB1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300380"/>
            <a:ext cx="7772400" cy="152400"/>
          </a:xfrm>
          <a:custGeom>
            <a:avLst/>
            <a:gdLst/>
            <a:ahLst/>
            <a:cxnLst/>
            <a:rect l="l" t="t" r="r" b="b"/>
            <a:pathLst>
              <a:path w="7772400" h="152400">
                <a:moveTo>
                  <a:pt x="0" y="152400"/>
                </a:moveTo>
                <a:lnTo>
                  <a:pt x="7772400" y="152400"/>
                </a:lnTo>
                <a:lnTo>
                  <a:pt x="77724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91AB5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47980"/>
            <a:ext cx="7772400" cy="152400"/>
          </a:xfrm>
          <a:custGeom>
            <a:avLst/>
            <a:gdLst/>
            <a:ahLst/>
            <a:cxnLst/>
            <a:rect l="l" t="t" r="r" b="b"/>
            <a:pathLst>
              <a:path w="7772400" h="152400">
                <a:moveTo>
                  <a:pt x="0" y="152400"/>
                </a:moveTo>
                <a:lnTo>
                  <a:pt x="7772400" y="152400"/>
                </a:lnTo>
                <a:lnTo>
                  <a:pt x="77724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46483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323181" y="1524990"/>
            <a:ext cx="3708400" cy="579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5" b="1">
                <a:solidFill>
                  <a:srgbClr val="91AB5A"/>
                </a:solidFill>
                <a:latin typeface="Gotham Bold"/>
                <a:cs typeface="Gotham Bold"/>
              </a:rPr>
              <a:t>On</a:t>
            </a:r>
            <a:r>
              <a:rPr dirty="0" sz="1800" spc="-220" b="1">
                <a:solidFill>
                  <a:srgbClr val="91AB5A"/>
                </a:solidFill>
                <a:latin typeface="Gotham Bold"/>
                <a:cs typeface="Gotham Bold"/>
              </a:rPr>
              <a:t>-</a:t>
            </a:r>
            <a:r>
              <a:rPr dirty="0" sz="1800" spc="-160" b="1">
                <a:solidFill>
                  <a:srgbClr val="91AB5A"/>
                </a:solidFill>
                <a:latin typeface="Gotham Bold"/>
                <a:cs typeface="Gotham Bold"/>
              </a:rPr>
              <a:t>T</a:t>
            </a:r>
            <a:r>
              <a:rPr dirty="0" sz="1800" spc="-105" b="1">
                <a:solidFill>
                  <a:srgbClr val="91AB5A"/>
                </a:solidFill>
                <a:latin typeface="Gotham Bold"/>
                <a:cs typeface="Gotham Bold"/>
              </a:rPr>
              <a:t>r</a:t>
            </a:r>
            <a:r>
              <a:rPr dirty="0" sz="1800" spc="-55" b="1">
                <a:solidFill>
                  <a:srgbClr val="91AB5A"/>
                </a:solidFill>
                <a:latin typeface="Gotham Bold"/>
                <a:cs typeface="Gotham Bold"/>
              </a:rPr>
              <a:t>ack</a:t>
            </a:r>
            <a:r>
              <a:rPr dirty="0" sz="1800" spc="-50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1800" spc="-50" b="1">
                <a:solidFill>
                  <a:srgbClr val="91AB5A"/>
                </a:solidFill>
                <a:latin typeface="Gotham Bold"/>
                <a:cs typeface="Gotham Bold"/>
              </a:rPr>
              <a:t>Unit</a:t>
            </a:r>
            <a:r>
              <a:rPr dirty="0" sz="1800" spc="-50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1800" spc="-55" b="1">
                <a:solidFill>
                  <a:srgbClr val="91AB5A"/>
                </a:solidFill>
                <a:latin typeface="Gotham Bold"/>
                <a:cs typeface="Gotham Bold"/>
              </a:rPr>
              <a:t>Plan</a:t>
            </a:r>
            <a:endParaRPr sz="1800">
              <a:latin typeface="Gotham Bold"/>
              <a:cs typeface="Gotham Bold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1600" spc="-10" b="0">
                <a:solidFill>
                  <a:srgbClr val="58593E"/>
                </a:solidFill>
                <a:latin typeface="Gotham Medium"/>
                <a:cs typeface="Gotham Medium"/>
              </a:rPr>
              <a:t>Se</a:t>
            </a:r>
            <a:r>
              <a:rPr dirty="0" sz="1600" spc="-30" b="0">
                <a:solidFill>
                  <a:srgbClr val="58593E"/>
                </a:solidFill>
                <a:latin typeface="Gotham Medium"/>
                <a:cs typeface="Gotham Medium"/>
              </a:rPr>
              <a:t>s</a:t>
            </a:r>
            <a:r>
              <a:rPr dirty="0" sz="1600" spc="-10" b="0">
                <a:solidFill>
                  <a:srgbClr val="58593E"/>
                </a:solidFill>
                <a:latin typeface="Gotham Medium"/>
                <a:cs typeface="Gotham Medium"/>
              </a:rPr>
              <a:t>sion</a:t>
            </a:r>
            <a:r>
              <a:rPr dirty="0" sz="1600" b="0">
                <a:solidFill>
                  <a:srgbClr val="58593E"/>
                </a:solidFill>
                <a:latin typeface="Gotham Medium"/>
                <a:cs typeface="Gotham Medium"/>
              </a:rPr>
              <a:t> #2: Wh</a:t>
            </a:r>
            <a:r>
              <a:rPr dirty="0" sz="1600" spc="-10" b="0">
                <a:solidFill>
                  <a:srgbClr val="58593E"/>
                </a:solidFill>
                <a:latin typeface="Gotham Medium"/>
                <a:cs typeface="Gotham Medium"/>
              </a:rPr>
              <a:t>a</a:t>
            </a:r>
            <a:r>
              <a:rPr dirty="0" sz="1600" spc="-10" b="0">
                <a:solidFill>
                  <a:srgbClr val="58593E"/>
                </a:solidFill>
                <a:latin typeface="Gotham Medium"/>
                <a:cs typeface="Gotham Medium"/>
              </a:rPr>
              <a:t>t</a:t>
            </a:r>
            <a:r>
              <a:rPr dirty="0" sz="1600" b="0">
                <a:solidFill>
                  <a:srgbClr val="58593E"/>
                </a:solidFill>
                <a:latin typeface="Gotham Medium"/>
                <a:cs typeface="Gotham Medium"/>
              </a:rPr>
              <a:t> </a:t>
            </a:r>
            <a:r>
              <a:rPr dirty="0" sz="1600" spc="-10" b="0">
                <a:solidFill>
                  <a:srgbClr val="58593E"/>
                </a:solidFill>
                <a:latin typeface="Gotham Medium"/>
                <a:cs typeface="Gotham Medium"/>
              </a:rPr>
              <a:t>is</a:t>
            </a:r>
            <a:r>
              <a:rPr dirty="0" sz="1600" b="0">
                <a:solidFill>
                  <a:srgbClr val="58593E"/>
                </a:solidFill>
                <a:latin typeface="Gotham Medium"/>
                <a:cs typeface="Gotham Medium"/>
              </a:rPr>
              <a:t> </a:t>
            </a:r>
            <a:r>
              <a:rPr dirty="0" sz="1600" spc="-25" b="0">
                <a:solidFill>
                  <a:srgbClr val="58593E"/>
                </a:solidFill>
                <a:latin typeface="Gotham Medium"/>
                <a:cs typeface="Gotham Medium"/>
              </a:rPr>
              <a:t>m</a:t>
            </a:r>
            <a:r>
              <a:rPr dirty="0" sz="1600" b="0">
                <a:solidFill>
                  <a:srgbClr val="58593E"/>
                </a:solidFill>
                <a:latin typeface="Gotham Medium"/>
                <a:cs typeface="Gotham Medium"/>
              </a:rPr>
              <a:t>y </a:t>
            </a:r>
            <a:r>
              <a:rPr dirty="0" sz="1600" spc="-15" b="0">
                <a:solidFill>
                  <a:srgbClr val="58593E"/>
                </a:solidFill>
                <a:latin typeface="Gotham Medium"/>
                <a:cs typeface="Gotham Medium"/>
              </a:rPr>
              <a:t>4</a:t>
            </a:r>
            <a:r>
              <a:rPr dirty="0" sz="1600" spc="-130" b="0">
                <a:solidFill>
                  <a:srgbClr val="58593E"/>
                </a:solidFill>
                <a:latin typeface="Gotham Medium"/>
                <a:cs typeface="Gotham Medium"/>
              </a:rPr>
              <a:t>-</a:t>
            </a:r>
            <a:r>
              <a:rPr dirty="0" sz="1600" spc="-180" b="0">
                <a:solidFill>
                  <a:srgbClr val="58593E"/>
                </a:solidFill>
                <a:latin typeface="Gotham Medium"/>
                <a:cs typeface="Gotham Medium"/>
              </a:rPr>
              <a:t>Y</a:t>
            </a:r>
            <a:r>
              <a:rPr dirty="0" sz="1600" b="0">
                <a:solidFill>
                  <a:srgbClr val="58593E"/>
                </a:solidFill>
                <a:latin typeface="Gotham Medium"/>
                <a:cs typeface="Gotham Medium"/>
              </a:rPr>
              <a:t>ear Pla</a:t>
            </a:r>
            <a:r>
              <a:rPr dirty="0" sz="1600" spc="-50" b="0">
                <a:solidFill>
                  <a:srgbClr val="58593E"/>
                </a:solidFill>
                <a:latin typeface="Gotham Medium"/>
                <a:cs typeface="Gotham Medium"/>
              </a:rPr>
              <a:t>n</a:t>
            </a:r>
            <a:r>
              <a:rPr dirty="0" sz="1600" b="0">
                <a:solidFill>
                  <a:srgbClr val="58593E"/>
                </a:solidFill>
                <a:latin typeface="Gotham Medium"/>
                <a:cs typeface="Gotham Medium"/>
              </a:rPr>
              <a:t>?</a:t>
            </a:r>
            <a:endParaRPr sz="1600">
              <a:latin typeface="Gotham Medium"/>
              <a:cs typeface="Gotham Medium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0883" y="452780"/>
            <a:ext cx="700405" cy="700405"/>
          </a:xfrm>
          <a:custGeom>
            <a:avLst/>
            <a:gdLst/>
            <a:ahLst/>
            <a:cxnLst/>
            <a:rect l="l" t="t" r="r" b="b"/>
            <a:pathLst>
              <a:path w="700405" h="700405">
                <a:moveTo>
                  <a:pt x="0" y="699858"/>
                </a:moveTo>
                <a:lnTo>
                  <a:pt x="699858" y="699858"/>
                </a:lnTo>
                <a:lnTo>
                  <a:pt x="699858" y="0"/>
                </a:lnTo>
                <a:lnTo>
                  <a:pt x="0" y="0"/>
                </a:lnTo>
                <a:lnTo>
                  <a:pt x="0" y="699858"/>
                </a:lnTo>
                <a:close/>
              </a:path>
            </a:pathLst>
          </a:custGeom>
          <a:solidFill>
            <a:srgbClr val="91AB5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1689" y="510449"/>
            <a:ext cx="558800" cy="657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565"/>
              </a:lnSpc>
            </a:pPr>
            <a:r>
              <a:rPr dirty="0" sz="800" spc="-20" b="0">
                <a:solidFill>
                  <a:srgbClr val="FFFFFF"/>
                </a:solidFill>
                <a:latin typeface="Gotham Black"/>
                <a:cs typeface="Gotham Black"/>
              </a:rPr>
              <a:t>T</a:t>
            </a:r>
            <a:r>
              <a:rPr dirty="0" sz="800" spc="5" b="0">
                <a:solidFill>
                  <a:srgbClr val="FFFFFF"/>
                </a:solidFill>
                <a:latin typeface="Gotham Black"/>
                <a:cs typeface="Gotham Black"/>
              </a:rPr>
              <a:t>OOL</a:t>
            </a:r>
            <a:r>
              <a:rPr dirty="0" sz="800" b="0">
                <a:solidFill>
                  <a:srgbClr val="FFFFFF"/>
                </a:solidFill>
                <a:latin typeface="Gotham Black"/>
                <a:cs typeface="Gotham Black"/>
              </a:rPr>
              <a:t> </a:t>
            </a:r>
            <a:r>
              <a:rPr dirty="0" sz="800" spc="5" b="0">
                <a:solidFill>
                  <a:srgbClr val="FFFFFF"/>
                </a:solidFill>
                <a:latin typeface="Gotham Black"/>
                <a:cs typeface="Gotham Black"/>
              </a:rPr>
              <a:t>SET</a:t>
            </a:r>
            <a:endParaRPr sz="800">
              <a:latin typeface="Gotham Black"/>
              <a:cs typeface="Gotham Black"/>
            </a:endParaRPr>
          </a:p>
          <a:p>
            <a:pPr algn="ctr">
              <a:lnSpc>
                <a:spcPts val="4625"/>
              </a:lnSpc>
            </a:pPr>
            <a:r>
              <a:rPr dirty="0" sz="4250" spc="-130" b="1">
                <a:solidFill>
                  <a:srgbClr val="FFFFFF"/>
                </a:solidFill>
                <a:latin typeface="Gotham Bold"/>
                <a:cs typeface="Gotham Bold"/>
              </a:rPr>
              <a:t>C</a:t>
            </a:r>
            <a:endParaRPr sz="4250">
              <a:latin typeface="Gotham Bold"/>
              <a:cs typeface="Gotham Bold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677464" y="9164398"/>
            <a:ext cx="1117600" cy="391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323181" y="838553"/>
            <a:ext cx="1704339" cy="343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6100"/>
              </a:lnSpc>
            </a:pPr>
            <a:r>
              <a:rPr dirty="0" sz="1100" spc="-35" b="1">
                <a:solidFill>
                  <a:srgbClr val="91AB5A"/>
                </a:solidFill>
                <a:latin typeface="Gotham Bold"/>
                <a:cs typeface="Gotham Bold"/>
              </a:rPr>
              <a:t>Engaging</a:t>
            </a:r>
            <a:r>
              <a:rPr dirty="0" sz="1100" spc="-30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1100" spc="-50" b="1">
                <a:solidFill>
                  <a:srgbClr val="91AB5A"/>
                </a:solidFill>
                <a:latin typeface="Gotham Bold"/>
                <a:cs typeface="Gotham Bold"/>
              </a:rPr>
              <a:t>S</a:t>
            </a:r>
            <a:r>
              <a:rPr dirty="0" sz="1100" spc="-35" b="1">
                <a:solidFill>
                  <a:srgbClr val="91AB5A"/>
                </a:solidFill>
                <a:latin typeface="Gotham Bold"/>
                <a:cs typeface="Gotham Bold"/>
              </a:rPr>
              <a:t>tudents</a:t>
            </a:r>
            <a:r>
              <a:rPr dirty="0" sz="1100" spc="-30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1100" spc="-35" b="1">
                <a:solidFill>
                  <a:srgbClr val="91AB5A"/>
                </a:solidFill>
                <a:latin typeface="Gotham Bold"/>
                <a:cs typeface="Gotham Bold"/>
              </a:rPr>
              <a:t>in</a:t>
            </a:r>
            <a:r>
              <a:rPr dirty="0" sz="1100" spc="-25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1100" spc="-45" b="1">
                <a:solidFill>
                  <a:srgbClr val="91AB5A"/>
                </a:solidFill>
                <a:latin typeface="Gotham Bold"/>
                <a:cs typeface="Gotham Bold"/>
              </a:rPr>
              <a:t>On</a:t>
            </a:r>
            <a:r>
              <a:rPr dirty="0" sz="1100" spc="-125" b="1">
                <a:solidFill>
                  <a:srgbClr val="91AB5A"/>
                </a:solidFill>
                <a:latin typeface="Gotham Bold"/>
                <a:cs typeface="Gotham Bold"/>
              </a:rPr>
              <a:t>-</a:t>
            </a:r>
            <a:r>
              <a:rPr dirty="0" sz="1100" spc="-100" b="1">
                <a:solidFill>
                  <a:srgbClr val="91AB5A"/>
                </a:solidFill>
                <a:latin typeface="Gotham Bold"/>
                <a:cs typeface="Gotham Bold"/>
              </a:rPr>
              <a:t>T</a:t>
            </a:r>
            <a:r>
              <a:rPr dirty="0" sz="1100" spc="-65" b="1">
                <a:solidFill>
                  <a:srgbClr val="91AB5A"/>
                </a:solidFill>
                <a:latin typeface="Gotham Bold"/>
                <a:cs typeface="Gotham Bold"/>
              </a:rPr>
              <a:t>r</a:t>
            </a:r>
            <a:r>
              <a:rPr dirty="0" sz="1100" spc="-35" b="1">
                <a:solidFill>
                  <a:srgbClr val="91AB5A"/>
                </a:solidFill>
                <a:latin typeface="Gotham Bold"/>
                <a:cs typeface="Gotham Bold"/>
              </a:rPr>
              <a:t>ack</a:t>
            </a:r>
            <a:r>
              <a:rPr dirty="0" sz="1100" spc="-30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1100" spc="-50" b="1">
                <a:solidFill>
                  <a:srgbClr val="91AB5A"/>
                </a:solidFill>
                <a:latin typeface="Gotham Bold"/>
                <a:cs typeface="Gotham Bold"/>
              </a:rPr>
              <a:t>C</a:t>
            </a:r>
            <a:r>
              <a:rPr dirty="0" sz="1100" spc="-40" b="1">
                <a:solidFill>
                  <a:srgbClr val="91AB5A"/>
                </a:solidFill>
                <a:latin typeface="Gotham Bold"/>
                <a:cs typeface="Gotham Bold"/>
              </a:rPr>
              <a:t>o</a:t>
            </a:r>
            <a:r>
              <a:rPr dirty="0" sz="1100" spc="-65" b="1">
                <a:solidFill>
                  <a:srgbClr val="91AB5A"/>
                </a:solidFill>
                <a:latin typeface="Gotham Bold"/>
                <a:cs typeface="Gotham Bold"/>
              </a:rPr>
              <a:t>n</a:t>
            </a:r>
            <a:r>
              <a:rPr dirty="0" sz="1100" spc="-70" b="1">
                <a:solidFill>
                  <a:srgbClr val="91AB5A"/>
                </a:solidFill>
                <a:latin typeface="Gotham Bold"/>
                <a:cs typeface="Gotham Bold"/>
              </a:rPr>
              <a:t>v</a:t>
            </a:r>
            <a:r>
              <a:rPr dirty="0" sz="1100" spc="-30" b="1">
                <a:solidFill>
                  <a:srgbClr val="91AB5A"/>
                </a:solidFill>
                <a:latin typeface="Gotham Bold"/>
                <a:cs typeface="Gotham Bold"/>
              </a:rPr>
              <a:t>ers</a:t>
            </a:r>
            <a:r>
              <a:rPr dirty="0" sz="1100" spc="-45" b="1">
                <a:solidFill>
                  <a:srgbClr val="91AB5A"/>
                </a:solidFill>
                <a:latin typeface="Gotham Bold"/>
                <a:cs typeface="Gotham Bold"/>
              </a:rPr>
              <a:t>a</a:t>
            </a:r>
            <a:r>
              <a:rPr dirty="0" sz="1100" spc="-35" b="1">
                <a:solidFill>
                  <a:srgbClr val="91AB5A"/>
                </a:solidFill>
                <a:latin typeface="Gotham Bold"/>
                <a:cs typeface="Gotham Bold"/>
              </a:rPr>
              <a:t>tions</a:t>
            </a:r>
            <a:endParaRPr sz="1100">
              <a:latin typeface="Gotham Bold"/>
              <a:cs typeface="Gotham Bold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922700" y="9167055"/>
            <a:ext cx="1392499" cy="4341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6521419" y="1037759"/>
            <a:ext cx="807085" cy="146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50" spc="-70" b="0">
                <a:solidFill>
                  <a:srgbClr val="414042"/>
                </a:solidFill>
                <a:latin typeface="Gotham Book"/>
                <a:cs typeface="Gotham Book"/>
              </a:rPr>
              <a:t>P</a:t>
            </a:r>
            <a:r>
              <a:rPr dirty="0" sz="950" spc="-40" b="0">
                <a:solidFill>
                  <a:srgbClr val="414042"/>
                </a:solidFill>
                <a:latin typeface="Gotham Book"/>
                <a:cs typeface="Gotham Book"/>
              </a:rPr>
              <a:t>A</a:t>
            </a:r>
            <a:r>
              <a:rPr dirty="0" sz="950" b="0">
                <a:solidFill>
                  <a:srgbClr val="414042"/>
                </a:solidFill>
                <a:latin typeface="Gotham Book"/>
                <a:cs typeface="Gotham Book"/>
              </a:rPr>
              <a:t>GE 4 OF 7</a:t>
            </a:r>
            <a:endParaRPr sz="950">
              <a:latin typeface="Gotham Book"/>
              <a:cs typeface="Gotham 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19790" y="9706285"/>
            <a:ext cx="2482850" cy="146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50" b="0" i="1">
                <a:solidFill>
                  <a:srgbClr val="414042"/>
                </a:solidFill>
                <a:latin typeface="Gotham Book"/>
                <a:cs typeface="Gotham Book"/>
              </a:rPr>
              <a:t>* </a:t>
            </a:r>
            <a:r>
              <a:rPr dirty="0" sz="950" spc="-10" b="0" i="1">
                <a:solidFill>
                  <a:srgbClr val="414042"/>
                </a:solidFill>
                <a:latin typeface="Gotham Book"/>
                <a:cs typeface="Gotham Book"/>
              </a:rPr>
              <a:t>American</a:t>
            </a:r>
            <a:r>
              <a:rPr dirty="0" sz="950" spc="-10" b="0" i="1">
                <a:solidFill>
                  <a:srgbClr val="414042"/>
                </a:solidFill>
                <a:latin typeface="Gotham Book"/>
                <a:cs typeface="Gotham Book"/>
              </a:rPr>
              <a:t> School </a:t>
            </a:r>
            <a:r>
              <a:rPr dirty="0" sz="950" spc="-10" b="0" i="1">
                <a:solidFill>
                  <a:srgbClr val="414042"/>
                </a:solidFill>
                <a:latin typeface="Gotham Book"/>
                <a:cs typeface="Gotham Book"/>
              </a:rPr>
              <a:t>C</a:t>
            </a:r>
            <a:r>
              <a:rPr dirty="0" sz="950" b="0" i="1">
                <a:solidFill>
                  <a:srgbClr val="414042"/>
                </a:solidFill>
                <a:latin typeface="Gotham Book"/>
                <a:cs typeface="Gotham Book"/>
              </a:rPr>
              <a:t>ounselor A</a:t>
            </a:r>
            <a:r>
              <a:rPr dirty="0" sz="950" spc="-10" b="0" i="1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50" b="0" i="1">
                <a:solidFill>
                  <a:srgbClr val="414042"/>
                </a:solidFill>
                <a:latin typeface="Gotham Book"/>
                <a:cs typeface="Gotham Book"/>
              </a:rPr>
              <a:t>soci</a:t>
            </a:r>
            <a:r>
              <a:rPr dirty="0" sz="950" spc="-10" b="0" i="1">
                <a:solidFill>
                  <a:srgbClr val="414042"/>
                </a:solidFill>
                <a:latin typeface="Gotham Book"/>
                <a:cs typeface="Gotham Book"/>
              </a:rPr>
              <a:t>a</a:t>
            </a:r>
            <a:r>
              <a:rPr dirty="0" sz="950" b="0" i="1">
                <a:solidFill>
                  <a:srgbClr val="414042"/>
                </a:solidFill>
                <a:latin typeface="Gotham Book"/>
                <a:cs typeface="Gotham Book"/>
              </a:rPr>
              <a:t>tion</a:t>
            </a:r>
            <a:endParaRPr sz="950">
              <a:latin typeface="Gotham Book"/>
              <a:cs typeface="Gotham Book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58482" y="9124492"/>
            <a:ext cx="257175" cy="263525"/>
          </a:xfrm>
          <a:custGeom>
            <a:avLst/>
            <a:gdLst/>
            <a:ahLst/>
            <a:cxnLst/>
            <a:rect l="l" t="t" r="r" b="b"/>
            <a:pathLst>
              <a:path w="257175" h="263525">
                <a:moveTo>
                  <a:pt x="0" y="263347"/>
                </a:moveTo>
                <a:lnTo>
                  <a:pt x="256590" y="263347"/>
                </a:lnTo>
                <a:lnTo>
                  <a:pt x="256590" y="0"/>
                </a:lnTo>
                <a:lnTo>
                  <a:pt x="0" y="0"/>
                </a:lnTo>
                <a:lnTo>
                  <a:pt x="0" y="263347"/>
                </a:lnTo>
                <a:close/>
              </a:path>
            </a:pathLst>
          </a:custGeom>
          <a:solidFill>
            <a:srgbClr val="91AB5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82162" y="9217292"/>
            <a:ext cx="132715" cy="132715"/>
          </a:xfrm>
          <a:custGeom>
            <a:avLst/>
            <a:gdLst/>
            <a:ahLst/>
            <a:cxnLst/>
            <a:rect l="l" t="t" r="r" b="b"/>
            <a:pathLst>
              <a:path w="132715" h="132715">
                <a:moveTo>
                  <a:pt x="118135" y="106518"/>
                </a:moveTo>
                <a:lnTo>
                  <a:pt x="40707" y="106518"/>
                </a:lnTo>
                <a:lnTo>
                  <a:pt x="55388" y="112627"/>
                </a:lnTo>
                <a:lnTo>
                  <a:pt x="52797" y="130877"/>
                </a:lnTo>
                <a:lnTo>
                  <a:pt x="65255" y="132239"/>
                </a:lnTo>
                <a:lnTo>
                  <a:pt x="77945" y="131166"/>
                </a:lnTo>
                <a:lnTo>
                  <a:pt x="76750" y="113234"/>
                </a:lnTo>
                <a:lnTo>
                  <a:pt x="76773" y="112627"/>
                </a:lnTo>
                <a:lnTo>
                  <a:pt x="91418" y="106595"/>
                </a:lnTo>
                <a:lnTo>
                  <a:pt x="118071" y="106595"/>
                </a:lnTo>
                <a:close/>
              </a:path>
              <a:path w="132715" h="132715">
                <a:moveTo>
                  <a:pt x="118071" y="106595"/>
                </a:moveTo>
                <a:lnTo>
                  <a:pt x="91418" y="106595"/>
                </a:lnTo>
                <a:lnTo>
                  <a:pt x="102493" y="121327"/>
                </a:lnTo>
                <a:lnTo>
                  <a:pt x="112514" y="113234"/>
                </a:lnTo>
                <a:lnTo>
                  <a:pt x="118071" y="106595"/>
                </a:lnTo>
                <a:close/>
              </a:path>
              <a:path w="132715" h="132715">
                <a:moveTo>
                  <a:pt x="42910" y="76712"/>
                </a:moveTo>
                <a:lnTo>
                  <a:pt x="19587" y="76712"/>
                </a:lnTo>
                <a:lnTo>
                  <a:pt x="25645" y="91405"/>
                </a:lnTo>
                <a:lnTo>
                  <a:pt x="10913" y="102493"/>
                </a:lnTo>
                <a:lnTo>
                  <a:pt x="19005" y="112514"/>
                </a:lnTo>
                <a:lnTo>
                  <a:pt x="28719" y="120644"/>
                </a:lnTo>
                <a:lnTo>
                  <a:pt x="40707" y="106518"/>
                </a:lnTo>
                <a:lnTo>
                  <a:pt x="118135" y="106518"/>
                </a:lnTo>
                <a:lnTo>
                  <a:pt x="120644" y="103521"/>
                </a:lnTo>
                <a:lnTo>
                  <a:pt x="108164" y="92929"/>
                </a:lnTo>
                <a:lnTo>
                  <a:pt x="66120" y="92929"/>
                </a:lnTo>
                <a:lnTo>
                  <a:pt x="52529" y="89235"/>
                </a:lnTo>
                <a:lnTo>
                  <a:pt x="42902" y="79535"/>
                </a:lnTo>
                <a:lnTo>
                  <a:pt x="42910" y="76712"/>
                </a:lnTo>
                <a:close/>
              </a:path>
              <a:path w="132715" h="132715">
                <a:moveTo>
                  <a:pt x="106884" y="41522"/>
                </a:moveTo>
                <a:lnTo>
                  <a:pt x="55953" y="41522"/>
                </a:lnTo>
                <a:lnTo>
                  <a:pt x="73375" y="42617"/>
                </a:lnTo>
                <a:lnTo>
                  <a:pt x="85229" y="48587"/>
                </a:lnTo>
                <a:lnTo>
                  <a:pt x="91631" y="58083"/>
                </a:lnTo>
                <a:lnTo>
                  <a:pt x="89765" y="74880"/>
                </a:lnTo>
                <a:lnTo>
                  <a:pt x="82914" y="86284"/>
                </a:lnTo>
                <a:lnTo>
                  <a:pt x="72517" y="92134"/>
                </a:lnTo>
                <a:lnTo>
                  <a:pt x="66120" y="92929"/>
                </a:lnTo>
                <a:lnTo>
                  <a:pt x="108164" y="92929"/>
                </a:lnTo>
                <a:lnTo>
                  <a:pt x="106518" y="91532"/>
                </a:lnTo>
                <a:lnTo>
                  <a:pt x="112627" y="76851"/>
                </a:lnTo>
                <a:lnTo>
                  <a:pt x="131161" y="76851"/>
                </a:lnTo>
                <a:lnTo>
                  <a:pt x="132240" y="66984"/>
                </a:lnTo>
                <a:lnTo>
                  <a:pt x="131280" y="55528"/>
                </a:lnTo>
                <a:lnTo>
                  <a:pt x="112665" y="55528"/>
                </a:lnTo>
                <a:lnTo>
                  <a:pt x="106884" y="41522"/>
                </a:lnTo>
                <a:close/>
              </a:path>
              <a:path w="132715" h="132715">
                <a:moveTo>
                  <a:pt x="131161" y="76851"/>
                </a:moveTo>
                <a:lnTo>
                  <a:pt x="112627" y="76851"/>
                </a:lnTo>
                <a:lnTo>
                  <a:pt x="130877" y="79442"/>
                </a:lnTo>
                <a:lnTo>
                  <a:pt x="131161" y="76851"/>
                </a:lnTo>
                <a:close/>
              </a:path>
              <a:path w="132715" h="132715">
                <a:moveTo>
                  <a:pt x="1362" y="52797"/>
                </a:moveTo>
                <a:lnTo>
                  <a:pt x="0" y="65256"/>
                </a:lnTo>
                <a:lnTo>
                  <a:pt x="1063" y="77946"/>
                </a:lnTo>
                <a:lnTo>
                  <a:pt x="19587" y="76712"/>
                </a:lnTo>
                <a:lnTo>
                  <a:pt x="42910" y="76712"/>
                </a:lnTo>
                <a:lnTo>
                  <a:pt x="42951" y="61229"/>
                </a:lnTo>
                <a:lnTo>
                  <a:pt x="45173" y="55376"/>
                </a:lnTo>
                <a:lnTo>
                  <a:pt x="19612" y="55376"/>
                </a:lnTo>
                <a:lnTo>
                  <a:pt x="1362" y="52797"/>
                </a:lnTo>
                <a:close/>
              </a:path>
              <a:path w="132715" h="132715">
                <a:moveTo>
                  <a:pt x="131177" y="54293"/>
                </a:moveTo>
                <a:lnTo>
                  <a:pt x="112665" y="55528"/>
                </a:lnTo>
                <a:lnTo>
                  <a:pt x="131280" y="55528"/>
                </a:lnTo>
                <a:lnTo>
                  <a:pt x="131177" y="54293"/>
                </a:lnTo>
                <a:close/>
              </a:path>
              <a:path w="132715" h="132715">
                <a:moveTo>
                  <a:pt x="29747" y="10900"/>
                </a:moveTo>
                <a:lnTo>
                  <a:pt x="19725" y="19002"/>
                </a:lnTo>
                <a:lnTo>
                  <a:pt x="11596" y="28708"/>
                </a:lnTo>
                <a:lnTo>
                  <a:pt x="25721" y="40707"/>
                </a:lnTo>
                <a:lnTo>
                  <a:pt x="19612" y="55376"/>
                </a:lnTo>
                <a:lnTo>
                  <a:pt x="45173" y="55376"/>
                </a:lnTo>
                <a:lnTo>
                  <a:pt x="47710" y="48692"/>
                </a:lnTo>
                <a:lnTo>
                  <a:pt x="55953" y="41522"/>
                </a:lnTo>
                <a:lnTo>
                  <a:pt x="106884" y="41522"/>
                </a:lnTo>
                <a:lnTo>
                  <a:pt x="106595" y="40821"/>
                </a:lnTo>
                <a:lnTo>
                  <a:pt x="121339" y="29747"/>
                </a:lnTo>
                <a:lnTo>
                  <a:pt x="118086" y="25721"/>
                </a:lnTo>
                <a:lnTo>
                  <a:pt x="91532" y="25721"/>
                </a:lnTo>
                <a:lnTo>
                  <a:pt x="91349" y="25645"/>
                </a:lnTo>
                <a:lnTo>
                  <a:pt x="40821" y="25645"/>
                </a:lnTo>
                <a:lnTo>
                  <a:pt x="29747" y="10900"/>
                </a:lnTo>
                <a:close/>
              </a:path>
              <a:path w="132715" h="132715">
                <a:moveTo>
                  <a:pt x="103528" y="11599"/>
                </a:moveTo>
                <a:lnTo>
                  <a:pt x="91532" y="25721"/>
                </a:lnTo>
                <a:lnTo>
                  <a:pt x="118086" y="25721"/>
                </a:lnTo>
                <a:lnTo>
                  <a:pt x="113239" y="19724"/>
                </a:lnTo>
                <a:lnTo>
                  <a:pt x="103528" y="11599"/>
                </a:lnTo>
                <a:close/>
              </a:path>
              <a:path w="132715" h="132715">
                <a:moveTo>
                  <a:pt x="66984" y="0"/>
                </a:moveTo>
                <a:lnTo>
                  <a:pt x="54293" y="1063"/>
                </a:lnTo>
                <a:lnTo>
                  <a:pt x="55490" y="19002"/>
                </a:lnTo>
                <a:lnTo>
                  <a:pt x="55436" y="19612"/>
                </a:lnTo>
                <a:lnTo>
                  <a:pt x="40821" y="25645"/>
                </a:lnTo>
                <a:lnTo>
                  <a:pt x="91349" y="25645"/>
                </a:lnTo>
                <a:lnTo>
                  <a:pt x="76864" y="19612"/>
                </a:lnTo>
                <a:lnTo>
                  <a:pt x="79442" y="1362"/>
                </a:lnTo>
                <a:lnTo>
                  <a:pt x="669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08708" y="9208934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4" h="83184">
                <a:moveTo>
                  <a:pt x="53606" y="69189"/>
                </a:moveTo>
                <a:lnTo>
                  <a:pt x="30606" y="69189"/>
                </a:lnTo>
                <a:lnTo>
                  <a:pt x="40335" y="71183"/>
                </a:lnTo>
                <a:lnTo>
                  <a:pt x="40932" y="82689"/>
                </a:lnTo>
                <a:lnTo>
                  <a:pt x="46393" y="82753"/>
                </a:lnTo>
                <a:lnTo>
                  <a:pt x="51917" y="81737"/>
                </a:lnTo>
                <a:lnTo>
                  <a:pt x="57149" y="79565"/>
                </a:lnTo>
                <a:lnTo>
                  <a:pt x="53606" y="69189"/>
                </a:lnTo>
                <a:close/>
              </a:path>
              <a:path w="83184" h="83184">
                <a:moveTo>
                  <a:pt x="30829" y="53416"/>
                </a:moveTo>
                <a:lnTo>
                  <a:pt x="14096" y="53416"/>
                </a:lnTo>
                <a:lnTo>
                  <a:pt x="19570" y="61709"/>
                </a:lnTo>
                <a:lnTo>
                  <a:pt x="11849" y="70269"/>
                </a:lnTo>
                <a:lnTo>
                  <a:pt x="15811" y="74320"/>
                </a:lnTo>
                <a:lnTo>
                  <a:pt x="20472" y="77431"/>
                </a:lnTo>
                <a:lnTo>
                  <a:pt x="25526" y="79527"/>
                </a:lnTo>
                <a:lnTo>
                  <a:pt x="30606" y="69189"/>
                </a:lnTo>
                <a:lnTo>
                  <a:pt x="53606" y="69189"/>
                </a:lnTo>
                <a:lnTo>
                  <a:pt x="53428" y="68668"/>
                </a:lnTo>
                <a:lnTo>
                  <a:pt x="61721" y="63195"/>
                </a:lnTo>
                <a:lnTo>
                  <a:pt x="76835" y="63195"/>
                </a:lnTo>
                <a:lnTo>
                  <a:pt x="77444" y="62280"/>
                </a:lnTo>
                <a:lnTo>
                  <a:pt x="79292" y="57823"/>
                </a:lnTo>
                <a:lnTo>
                  <a:pt x="44576" y="57823"/>
                </a:lnTo>
                <a:lnTo>
                  <a:pt x="32194" y="55387"/>
                </a:lnTo>
                <a:lnTo>
                  <a:pt x="30829" y="53416"/>
                </a:lnTo>
                <a:close/>
              </a:path>
              <a:path w="83184" h="83184">
                <a:moveTo>
                  <a:pt x="76835" y="63195"/>
                </a:moveTo>
                <a:lnTo>
                  <a:pt x="61721" y="63195"/>
                </a:lnTo>
                <a:lnTo>
                  <a:pt x="70281" y="70916"/>
                </a:lnTo>
                <a:lnTo>
                  <a:pt x="74333" y="66954"/>
                </a:lnTo>
                <a:lnTo>
                  <a:pt x="76835" y="63195"/>
                </a:lnTo>
                <a:close/>
              </a:path>
              <a:path w="83184" h="83184">
                <a:moveTo>
                  <a:pt x="65896" y="25123"/>
                </a:moveTo>
                <a:lnTo>
                  <a:pt x="37315" y="25123"/>
                </a:lnTo>
                <a:lnTo>
                  <a:pt x="50132" y="27190"/>
                </a:lnTo>
                <a:lnTo>
                  <a:pt x="57547" y="36939"/>
                </a:lnTo>
                <a:lnTo>
                  <a:pt x="55637" y="49931"/>
                </a:lnTo>
                <a:lnTo>
                  <a:pt x="46136" y="57442"/>
                </a:lnTo>
                <a:lnTo>
                  <a:pt x="44576" y="57823"/>
                </a:lnTo>
                <a:lnTo>
                  <a:pt x="79292" y="57823"/>
                </a:lnTo>
                <a:lnTo>
                  <a:pt x="79540" y="57226"/>
                </a:lnTo>
                <a:lnTo>
                  <a:pt x="69189" y="52146"/>
                </a:lnTo>
                <a:lnTo>
                  <a:pt x="71196" y="42417"/>
                </a:lnTo>
                <a:lnTo>
                  <a:pt x="82702" y="41833"/>
                </a:lnTo>
                <a:lnTo>
                  <a:pt x="82765" y="36360"/>
                </a:lnTo>
                <a:lnTo>
                  <a:pt x="81737" y="30835"/>
                </a:lnTo>
                <a:lnTo>
                  <a:pt x="81113" y="29324"/>
                </a:lnTo>
                <a:lnTo>
                  <a:pt x="68668" y="29324"/>
                </a:lnTo>
                <a:lnTo>
                  <a:pt x="65896" y="25123"/>
                </a:lnTo>
                <a:close/>
              </a:path>
              <a:path w="83184" h="83184">
                <a:moveTo>
                  <a:pt x="12484" y="11836"/>
                </a:moveTo>
                <a:lnTo>
                  <a:pt x="8432" y="15798"/>
                </a:lnTo>
                <a:lnTo>
                  <a:pt x="5321" y="20472"/>
                </a:lnTo>
                <a:lnTo>
                  <a:pt x="3225" y="25526"/>
                </a:lnTo>
                <a:lnTo>
                  <a:pt x="13563" y="30594"/>
                </a:lnTo>
                <a:lnTo>
                  <a:pt x="11569" y="40335"/>
                </a:lnTo>
                <a:lnTo>
                  <a:pt x="63" y="40919"/>
                </a:lnTo>
                <a:lnTo>
                  <a:pt x="0" y="46393"/>
                </a:lnTo>
                <a:lnTo>
                  <a:pt x="1015" y="51904"/>
                </a:lnTo>
                <a:lnTo>
                  <a:pt x="3187" y="57149"/>
                </a:lnTo>
                <a:lnTo>
                  <a:pt x="14096" y="53416"/>
                </a:lnTo>
                <a:lnTo>
                  <a:pt x="30829" y="53416"/>
                </a:lnTo>
                <a:lnTo>
                  <a:pt x="25027" y="45029"/>
                </a:lnTo>
                <a:lnTo>
                  <a:pt x="27276" y="32416"/>
                </a:lnTo>
                <a:lnTo>
                  <a:pt x="37315" y="25123"/>
                </a:lnTo>
                <a:lnTo>
                  <a:pt x="65896" y="25123"/>
                </a:lnTo>
                <a:lnTo>
                  <a:pt x="63195" y="21031"/>
                </a:lnTo>
                <a:lnTo>
                  <a:pt x="64526" y="19557"/>
                </a:lnTo>
                <a:lnTo>
                  <a:pt x="21043" y="19557"/>
                </a:lnTo>
                <a:lnTo>
                  <a:pt x="12484" y="11836"/>
                </a:lnTo>
                <a:close/>
              </a:path>
              <a:path w="83184" h="83184">
                <a:moveTo>
                  <a:pt x="79578" y="25603"/>
                </a:moveTo>
                <a:lnTo>
                  <a:pt x="68668" y="29324"/>
                </a:lnTo>
                <a:lnTo>
                  <a:pt x="81113" y="29324"/>
                </a:lnTo>
                <a:lnTo>
                  <a:pt x="79578" y="25603"/>
                </a:lnTo>
                <a:close/>
              </a:path>
              <a:path w="83184" h="83184">
                <a:moveTo>
                  <a:pt x="36372" y="0"/>
                </a:moveTo>
                <a:lnTo>
                  <a:pt x="30848" y="1015"/>
                </a:lnTo>
                <a:lnTo>
                  <a:pt x="25615" y="3187"/>
                </a:lnTo>
                <a:lnTo>
                  <a:pt x="29336" y="14084"/>
                </a:lnTo>
                <a:lnTo>
                  <a:pt x="21043" y="19557"/>
                </a:lnTo>
                <a:lnTo>
                  <a:pt x="64526" y="19557"/>
                </a:lnTo>
                <a:lnTo>
                  <a:pt x="69941" y="13563"/>
                </a:lnTo>
                <a:lnTo>
                  <a:pt x="52158" y="13563"/>
                </a:lnTo>
                <a:lnTo>
                  <a:pt x="42430" y="11569"/>
                </a:lnTo>
                <a:lnTo>
                  <a:pt x="41833" y="63"/>
                </a:lnTo>
                <a:lnTo>
                  <a:pt x="36372" y="0"/>
                </a:lnTo>
                <a:close/>
              </a:path>
              <a:path w="83184" h="83184">
                <a:moveTo>
                  <a:pt x="57238" y="3213"/>
                </a:moveTo>
                <a:lnTo>
                  <a:pt x="52158" y="13563"/>
                </a:lnTo>
                <a:lnTo>
                  <a:pt x="69941" y="13563"/>
                </a:lnTo>
                <a:lnTo>
                  <a:pt x="70916" y="12484"/>
                </a:lnTo>
                <a:lnTo>
                  <a:pt x="66954" y="8420"/>
                </a:lnTo>
                <a:lnTo>
                  <a:pt x="62280" y="5308"/>
                </a:lnTo>
                <a:lnTo>
                  <a:pt x="57238" y="3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62959" y="9162795"/>
            <a:ext cx="60325" cy="60325"/>
          </a:xfrm>
          <a:custGeom>
            <a:avLst/>
            <a:gdLst/>
            <a:ahLst/>
            <a:cxnLst/>
            <a:rect l="l" t="t" r="r" b="b"/>
            <a:pathLst>
              <a:path w="60325" h="60325">
                <a:moveTo>
                  <a:pt x="29713" y="43014"/>
                </a:moveTo>
                <a:lnTo>
                  <a:pt x="12369" y="43014"/>
                </a:lnTo>
                <a:lnTo>
                  <a:pt x="17640" y="48056"/>
                </a:lnTo>
                <a:lnTo>
                  <a:pt x="13525" y="55448"/>
                </a:lnTo>
                <a:lnTo>
                  <a:pt x="16903" y="57607"/>
                </a:lnTo>
                <a:lnTo>
                  <a:pt x="20739" y="59131"/>
                </a:lnTo>
                <a:lnTo>
                  <a:pt x="24841" y="59816"/>
                </a:lnTo>
                <a:lnTo>
                  <a:pt x="26771" y="51587"/>
                </a:lnTo>
                <a:lnTo>
                  <a:pt x="34061" y="51409"/>
                </a:lnTo>
                <a:lnTo>
                  <a:pt x="45472" y="51409"/>
                </a:lnTo>
                <a:lnTo>
                  <a:pt x="43014" y="47447"/>
                </a:lnTo>
                <a:lnTo>
                  <a:pt x="46477" y="43827"/>
                </a:lnTo>
                <a:lnTo>
                  <a:pt x="31826" y="43827"/>
                </a:lnTo>
                <a:lnTo>
                  <a:pt x="29713" y="43014"/>
                </a:lnTo>
                <a:close/>
              </a:path>
              <a:path w="60325" h="60325">
                <a:moveTo>
                  <a:pt x="45472" y="51409"/>
                </a:moveTo>
                <a:lnTo>
                  <a:pt x="34061" y="51409"/>
                </a:lnTo>
                <a:lnTo>
                  <a:pt x="36385" y="59550"/>
                </a:lnTo>
                <a:lnTo>
                  <a:pt x="40449" y="58661"/>
                </a:lnTo>
                <a:lnTo>
                  <a:pt x="44208" y="56972"/>
                </a:lnTo>
                <a:lnTo>
                  <a:pt x="47472" y="54635"/>
                </a:lnTo>
                <a:lnTo>
                  <a:pt x="45472" y="51409"/>
                </a:lnTo>
                <a:close/>
              </a:path>
              <a:path w="60325" h="60325">
                <a:moveTo>
                  <a:pt x="4381" y="13525"/>
                </a:moveTo>
                <a:lnTo>
                  <a:pt x="2209" y="16903"/>
                </a:lnTo>
                <a:lnTo>
                  <a:pt x="685" y="20739"/>
                </a:lnTo>
                <a:lnTo>
                  <a:pt x="0" y="24841"/>
                </a:lnTo>
                <a:lnTo>
                  <a:pt x="8242" y="26771"/>
                </a:lnTo>
                <a:lnTo>
                  <a:pt x="8407" y="34061"/>
                </a:lnTo>
                <a:lnTo>
                  <a:pt x="266" y="36385"/>
                </a:lnTo>
                <a:lnTo>
                  <a:pt x="1155" y="40449"/>
                </a:lnTo>
                <a:lnTo>
                  <a:pt x="2844" y="44208"/>
                </a:lnTo>
                <a:lnTo>
                  <a:pt x="5181" y="47472"/>
                </a:lnTo>
                <a:lnTo>
                  <a:pt x="12369" y="43014"/>
                </a:lnTo>
                <a:lnTo>
                  <a:pt x="29713" y="43014"/>
                </a:lnTo>
                <a:lnTo>
                  <a:pt x="19151" y="38950"/>
                </a:lnTo>
                <a:lnTo>
                  <a:pt x="15989" y="31826"/>
                </a:lnTo>
                <a:lnTo>
                  <a:pt x="20866" y="19151"/>
                </a:lnTo>
                <a:lnTo>
                  <a:pt x="24271" y="17640"/>
                </a:lnTo>
                <a:lnTo>
                  <a:pt x="11772" y="17640"/>
                </a:lnTo>
                <a:lnTo>
                  <a:pt x="4381" y="13525"/>
                </a:lnTo>
                <a:close/>
              </a:path>
              <a:path w="60325" h="60325">
                <a:moveTo>
                  <a:pt x="57899" y="42176"/>
                </a:moveTo>
                <a:lnTo>
                  <a:pt x="48056" y="42176"/>
                </a:lnTo>
                <a:lnTo>
                  <a:pt x="55435" y="46291"/>
                </a:lnTo>
                <a:lnTo>
                  <a:pt x="57607" y="42913"/>
                </a:lnTo>
                <a:lnTo>
                  <a:pt x="57899" y="42176"/>
                </a:lnTo>
                <a:close/>
              </a:path>
              <a:path w="60325" h="60325">
                <a:moveTo>
                  <a:pt x="46595" y="15989"/>
                </a:moveTo>
                <a:lnTo>
                  <a:pt x="27990" y="15989"/>
                </a:lnTo>
                <a:lnTo>
                  <a:pt x="40665" y="20866"/>
                </a:lnTo>
                <a:lnTo>
                  <a:pt x="43827" y="27990"/>
                </a:lnTo>
                <a:lnTo>
                  <a:pt x="38950" y="40665"/>
                </a:lnTo>
                <a:lnTo>
                  <a:pt x="31826" y="43827"/>
                </a:lnTo>
                <a:lnTo>
                  <a:pt x="46477" y="43827"/>
                </a:lnTo>
                <a:lnTo>
                  <a:pt x="48056" y="42176"/>
                </a:lnTo>
                <a:lnTo>
                  <a:pt x="57899" y="42176"/>
                </a:lnTo>
                <a:lnTo>
                  <a:pt x="59131" y="39077"/>
                </a:lnTo>
                <a:lnTo>
                  <a:pt x="59816" y="34975"/>
                </a:lnTo>
                <a:lnTo>
                  <a:pt x="51587" y="33045"/>
                </a:lnTo>
                <a:lnTo>
                  <a:pt x="51409" y="25755"/>
                </a:lnTo>
                <a:lnTo>
                  <a:pt x="59550" y="23431"/>
                </a:lnTo>
                <a:lnTo>
                  <a:pt x="58661" y="19367"/>
                </a:lnTo>
                <a:lnTo>
                  <a:pt x="57508" y="16802"/>
                </a:lnTo>
                <a:lnTo>
                  <a:pt x="47447" y="16802"/>
                </a:lnTo>
                <a:lnTo>
                  <a:pt x="46595" y="15989"/>
                </a:lnTo>
                <a:close/>
              </a:path>
              <a:path w="60325" h="60325">
                <a:moveTo>
                  <a:pt x="23431" y="279"/>
                </a:moveTo>
                <a:lnTo>
                  <a:pt x="19367" y="1155"/>
                </a:lnTo>
                <a:lnTo>
                  <a:pt x="15608" y="2857"/>
                </a:lnTo>
                <a:lnTo>
                  <a:pt x="12344" y="5181"/>
                </a:lnTo>
                <a:lnTo>
                  <a:pt x="16802" y="12369"/>
                </a:lnTo>
                <a:lnTo>
                  <a:pt x="11772" y="17640"/>
                </a:lnTo>
                <a:lnTo>
                  <a:pt x="24271" y="17640"/>
                </a:lnTo>
                <a:lnTo>
                  <a:pt x="27990" y="15989"/>
                </a:lnTo>
                <a:lnTo>
                  <a:pt x="46595" y="15989"/>
                </a:lnTo>
                <a:lnTo>
                  <a:pt x="42176" y="11772"/>
                </a:lnTo>
                <a:lnTo>
                  <a:pt x="44050" y="8407"/>
                </a:lnTo>
                <a:lnTo>
                  <a:pt x="25755" y="8407"/>
                </a:lnTo>
                <a:lnTo>
                  <a:pt x="23431" y="279"/>
                </a:lnTo>
                <a:close/>
              </a:path>
              <a:path w="60325" h="60325">
                <a:moveTo>
                  <a:pt x="54635" y="12344"/>
                </a:moveTo>
                <a:lnTo>
                  <a:pt x="47447" y="16802"/>
                </a:lnTo>
                <a:lnTo>
                  <a:pt x="57508" y="16802"/>
                </a:lnTo>
                <a:lnTo>
                  <a:pt x="56972" y="15608"/>
                </a:lnTo>
                <a:lnTo>
                  <a:pt x="54635" y="12344"/>
                </a:lnTo>
                <a:close/>
              </a:path>
              <a:path w="60325" h="60325">
                <a:moveTo>
                  <a:pt x="34975" y="0"/>
                </a:moveTo>
                <a:lnTo>
                  <a:pt x="33045" y="8242"/>
                </a:lnTo>
                <a:lnTo>
                  <a:pt x="25755" y="8407"/>
                </a:lnTo>
                <a:lnTo>
                  <a:pt x="44050" y="8407"/>
                </a:lnTo>
                <a:lnTo>
                  <a:pt x="46291" y="4381"/>
                </a:lnTo>
                <a:lnTo>
                  <a:pt x="42913" y="2209"/>
                </a:lnTo>
                <a:lnTo>
                  <a:pt x="39077" y="685"/>
                </a:lnTo>
                <a:lnTo>
                  <a:pt x="349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755721" y="9185857"/>
            <a:ext cx="1122045" cy="2209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700" spc="-20" b="1">
                <a:solidFill>
                  <a:srgbClr val="91AB5A"/>
                </a:solidFill>
                <a:latin typeface="Gotham Bold"/>
                <a:cs typeface="Gotham Bold"/>
              </a:rPr>
              <a:t>IMPLEMENTING SCHOO</a:t>
            </a:r>
            <a:r>
              <a:rPr dirty="0" sz="700" spc="-50" b="1">
                <a:solidFill>
                  <a:srgbClr val="91AB5A"/>
                </a:solidFill>
                <a:latin typeface="Gotham Bold"/>
                <a:cs typeface="Gotham Bold"/>
              </a:rPr>
              <a:t>L</a:t>
            </a:r>
            <a:r>
              <a:rPr dirty="0" sz="700" spc="-25" b="1">
                <a:solidFill>
                  <a:srgbClr val="91AB5A"/>
                </a:solidFill>
                <a:latin typeface="Gotham Bold"/>
                <a:cs typeface="Gotham Bold"/>
              </a:rPr>
              <a:t>-B</a:t>
            </a:r>
            <a:r>
              <a:rPr dirty="0" sz="700" spc="-40" b="1">
                <a:solidFill>
                  <a:srgbClr val="91AB5A"/>
                </a:solidFill>
                <a:latin typeface="Gotham Bold"/>
                <a:cs typeface="Gotham Bold"/>
              </a:rPr>
              <a:t>A</a:t>
            </a:r>
            <a:r>
              <a:rPr dirty="0" sz="700" spc="-25" b="1">
                <a:solidFill>
                  <a:srgbClr val="91AB5A"/>
                </a:solidFill>
                <a:latin typeface="Gotham Bold"/>
                <a:cs typeface="Gotham Bold"/>
              </a:rPr>
              <a:t>SED</a:t>
            </a:r>
            <a:r>
              <a:rPr dirty="0" sz="700" spc="-20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700" spc="-25" b="1">
                <a:solidFill>
                  <a:srgbClr val="91AB5A"/>
                </a:solidFill>
                <a:latin typeface="Gotham Bold"/>
                <a:cs typeface="Gotham Bold"/>
              </a:rPr>
              <a:t>TEAMS</a:t>
            </a:r>
            <a:endParaRPr sz="700">
              <a:latin typeface="Gotham Bold"/>
              <a:cs typeface="Gotham Bold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5815" y="9513238"/>
            <a:ext cx="172148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 b="0">
                <a:solidFill>
                  <a:srgbClr val="91AB5A"/>
                </a:solidFill>
                <a:latin typeface="Gotham Book"/>
                <a:cs typeface="Gotham Book"/>
              </a:rPr>
              <a:t>NCS</a:t>
            </a:r>
            <a:r>
              <a:rPr dirty="0" sz="700" spc="-5" b="0">
                <a:solidFill>
                  <a:srgbClr val="91AB5A"/>
                </a:solidFill>
                <a:latin typeface="Gotham Book"/>
                <a:cs typeface="Gotham Book"/>
              </a:rPr>
              <a:t> FRESHMAN ON</a:t>
            </a:r>
            <a:r>
              <a:rPr dirty="0" sz="700" spc="-65" b="0">
                <a:solidFill>
                  <a:srgbClr val="91AB5A"/>
                </a:solidFill>
                <a:latin typeface="Gotham Book"/>
                <a:cs typeface="Gotham Book"/>
              </a:rPr>
              <a:t>-</a:t>
            </a:r>
            <a:r>
              <a:rPr dirty="0" sz="700" b="0">
                <a:solidFill>
                  <a:srgbClr val="91AB5A"/>
                </a:solidFill>
                <a:latin typeface="Gotham Book"/>
                <a:cs typeface="Gotham Book"/>
              </a:rPr>
              <a:t>TR</a:t>
            </a:r>
            <a:r>
              <a:rPr dirty="0" sz="700" spc="-30" b="0">
                <a:solidFill>
                  <a:srgbClr val="91AB5A"/>
                </a:solidFill>
                <a:latin typeface="Gotham Book"/>
                <a:cs typeface="Gotham Book"/>
              </a:rPr>
              <a:t>A</a:t>
            </a:r>
            <a:r>
              <a:rPr dirty="0" sz="700" spc="-10" b="0">
                <a:solidFill>
                  <a:srgbClr val="91AB5A"/>
                </a:solidFill>
                <a:latin typeface="Gotham Book"/>
                <a:cs typeface="Gotham Book"/>
              </a:rPr>
              <a:t>CK</a:t>
            </a:r>
            <a:r>
              <a:rPr dirty="0" sz="700" b="0">
                <a:solidFill>
                  <a:srgbClr val="91AB5A"/>
                </a:solidFill>
                <a:latin typeface="Gotham Book"/>
                <a:cs typeface="Gotham Book"/>
              </a:rPr>
              <a:t> </a:t>
            </a:r>
            <a:r>
              <a:rPr dirty="0" sz="700" spc="-35" b="0">
                <a:solidFill>
                  <a:srgbClr val="91AB5A"/>
                </a:solidFill>
                <a:latin typeface="Gotham Book"/>
                <a:cs typeface="Gotham Book"/>
              </a:rPr>
              <a:t>T</a:t>
            </a:r>
            <a:r>
              <a:rPr dirty="0" sz="700" b="0">
                <a:solidFill>
                  <a:srgbClr val="91AB5A"/>
                </a:solidFill>
                <a:latin typeface="Gotham Book"/>
                <a:cs typeface="Gotham Book"/>
              </a:rPr>
              <a:t>OOLKIT</a:t>
            </a:r>
            <a:endParaRPr sz="700">
              <a:latin typeface="Gotham Book"/>
              <a:cs typeface="Gotham Book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457200" y="2362200"/>
          <a:ext cx="6915150" cy="4442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6650"/>
                <a:gridCol w="5759450"/>
              </a:tblGrid>
              <a:tr h="1904174">
                <a:tc>
                  <a:txBody>
                    <a:bodyPr/>
                    <a:lstStyle/>
                    <a:p>
                      <a:pPr marL="146050" marR="282575">
                        <a:lnSpc>
                          <a:spcPct val="116700"/>
                        </a:lnSpc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Goals</a:t>
                      </a:r>
                      <a:r>
                        <a:rPr dirty="0" sz="1000" spc="-3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&amp;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Objecti</a:t>
                      </a:r>
                      <a:r>
                        <a:rPr dirty="0" sz="1000" spc="-35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v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es</a:t>
                      </a:r>
                      <a:endParaRPr sz="1000">
                        <a:latin typeface="Gotham Bold"/>
                        <a:cs typeface="Gotham Bold"/>
                      </a:endParaRPr>
                    </a:p>
                  </a:txBody>
                  <a:tcPr marL="0" marR="0" marB="0" marT="0">
                    <a:lnL w="12700">
                      <a:solidFill>
                        <a:srgbClr val="91AB5A"/>
                      </a:solidFill>
                      <a:prstDash val="solid"/>
                    </a:lnL>
                    <a:lnR w="12700">
                      <a:solidFill>
                        <a:srgbClr val="91AB5A"/>
                      </a:solidFill>
                      <a:prstDash val="solid"/>
                    </a:lnR>
                    <a:lnT w="12700">
                      <a:solidFill>
                        <a:srgbClr val="91AB5A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1AB5A"/>
                    </a:solidFill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Goal</a:t>
                      </a:r>
                      <a:r>
                        <a:rPr dirty="0" sz="950" spc="-3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1: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spc="-55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spc="-10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T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o</a:t>
                      </a:r>
                      <a:r>
                        <a:rPr dirty="0" sz="950" spc="-3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d</a:t>
                      </a:r>
                      <a:r>
                        <a:rPr dirty="0" sz="950" spc="-25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e</a:t>
                      </a:r>
                      <a:r>
                        <a:rPr dirty="0" sz="950" spc="-3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v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elop</a:t>
                      </a:r>
                      <a:r>
                        <a:rPr dirty="0" sz="950" spc="-3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a</a:t>
                      </a:r>
                      <a:r>
                        <a:rPr dirty="0" sz="950" spc="-3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4</a:t>
                      </a:r>
                      <a:r>
                        <a:rPr dirty="0" sz="950" spc="-15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-</a:t>
                      </a:r>
                      <a:r>
                        <a:rPr dirty="0" sz="950" spc="-3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y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ear</a:t>
                      </a:r>
                      <a:r>
                        <a:rPr dirty="0" sz="950" spc="-3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individual</a:t>
                      </a:r>
                      <a:r>
                        <a:rPr dirty="0" sz="950" spc="-3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plan</a:t>
                      </a:r>
                      <a:r>
                        <a:rPr dirty="0" sz="950" spc="-3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of</a:t>
                      </a:r>
                      <a:r>
                        <a:rPr dirty="0" sz="950" spc="-3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spc="-1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s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tudy</a:t>
                      </a:r>
                      <a:endParaRPr sz="950">
                        <a:latin typeface="Gotham Bold"/>
                        <a:cs typeface="Gotham Bold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7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59715" marR="678180" indent="-113664">
                        <a:lnSpc>
                          <a:spcPct val="122800"/>
                        </a:lnSpc>
                        <a:buClr>
                          <a:srgbClr val="414042"/>
                        </a:buClr>
                        <a:buFont typeface="Gotham Book"/>
                        <a:buChar char="•"/>
                        <a:tabLst>
                          <a:tab pos="260350" algn="l"/>
                        </a:tabLst>
                      </a:pP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Objecti</a:t>
                      </a:r>
                      <a:r>
                        <a:rPr dirty="0" sz="950" spc="-3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v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 1: </a:t>
                      </a:r>
                      <a:r>
                        <a:rPr dirty="0" sz="950" spc="-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tudents will use the t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anscript 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v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alu</a:t>
                      </a:r>
                      <a:r>
                        <a:rPr dirty="0" sz="950" spc="-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tion </a:t>
                      </a:r>
                      <a:r>
                        <a:rPr dirty="0" sz="950" spc="-1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f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orm 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o 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vi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w the 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c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ourse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 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equi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ements </a:t>
                      </a:r>
                      <a:r>
                        <a:rPr dirty="0" sz="950" spc="-1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f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or g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adu</a:t>
                      </a:r>
                      <a:r>
                        <a:rPr dirty="0" sz="950" spc="-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tion</a:t>
                      </a:r>
                      <a:endParaRPr sz="950">
                        <a:latin typeface="Gotham Book"/>
                        <a:cs typeface="Gotham Book"/>
                      </a:endParaRPr>
                    </a:p>
                    <a:p>
                      <a:pPr marL="259715" marR="351790" indent="-113664">
                        <a:lnSpc>
                          <a:spcPct val="122800"/>
                        </a:lnSpc>
                        <a:spcBef>
                          <a:spcPts val="400"/>
                        </a:spcBef>
                        <a:buClr>
                          <a:srgbClr val="414042"/>
                        </a:buClr>
                        <a:buFont typeface="Gotham Book"/>
                        <a:buChar char="•"/>
                        <a:tabLst>
                          <a:tab pos="260350" algn="l"/>
                        </a:tabLst>
                      </a:pP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Objecti</a:t>
                      </a:r>
                      <a:r>
                        <a:rPr dirty="0" sz="950" spc="-3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v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 2: </a:t>
                      </a:r>
                      <a:r>
                        <a:rPr dirty="0" sz="950" spc="-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tudents will </a:t>
                      </a:r>
                      <a:r>
                        <a:rPr dirty="0" sz="950" spc="-3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xplo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 the 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el</a:t>
                      </a:r>
                      <a:r>
                        <a:rPr dirty="0" sz="950" spc="-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tionship bet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w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een c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</a:t>
                      </a:r>
                      <a:r>
                        <a:rPr dirty="0" sz="950" spc="-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ting a 4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-</a:t>
                      </a:r>
                      <a:r>
                        <a:rPr dirty="0" sz="950" spc="-3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y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ear plan and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 </a:t>
                      </a:r>
                      <a:r>
                        <a:rPr dirty="0" sz="950" spc="-1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spc="-2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ying On </a:t>
                      </a:r>
                      <a:r>
                        <a:rPr dirty="0" sz="950" spc="-8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ack</a:t>
                      </a:r>
                      <a:endParaRPr sz="950">
                        <a:latin typeface="Gotham Book"/>
                        <a:cs typeface="Gotham Book"/>
                      </a:endParaRPr>
                    </a:p>
                    <a:p>
                      <a:pPr marL="259715" marR="518795" indent="-113664">
                        <a:lnSpc>
                          <a:spcPct val="122800"/>
                        </a:lnSpc>
                        <a:spcBef>
                          <a:spcPts val="400"/>
                        </a:spcBef>
                        <a:buClr>
                          <a:srgbClr val="414042"/>
                        </a:buClr>
                        <a:buFont typeface="Gotham Book"/>
                        <a:buChar char="•"/>
                        <a:tabLst>
                          <a:tab pos="260350" algn="l"/>
                        </a:tabLst>
                      </a:pP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Objecti</a:t>
                      </a:r>
                      <a:r>
                        <a:rPr dirty="0" sz="950" spc="-3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v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 3: </a:t>
                      </a:r>
                      <a:r>
                        <a:rPr dirty="0" sz="950" spc="-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tudents will apply their kn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o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wledge of the g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adu</a:t>
                      </a:r>
                      <a:r>
                        <a:rPr dirty="0" sz="950" spc="-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tion 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equi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ements 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o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 map out 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c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ourses </a:t>
                      </a:r>
                      <a:r>
                        <a:rPr dirty="0" sz="950" spc="-1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f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or the enti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 </a:t>
                      </a:r>
                      <a:r>
                        <a:rPr dirty="0" sz="950" spc="-1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f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our </a:t>
                      </a:r>
                      <a:r>
                        <a:rPr dirty="0" sz="950" spc="-3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y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ears of high school</a:t>
                      </a:r>
                      <a:endParaRPr sz="950">
                        <a:latin typeface="Gotham Book"/>
                        <a:cs typeface="Gotham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91AB5A"/>
                      </a:solidFill>
                      <a:prstDash val="solid"/>
                    </a:lnL>
                    <a:lnR w="12700">
                      <a:solidFill>
                        <a:srgbClr val="91AB5A"/>
                      </a:solidFill>
                      <a:prstDash val="solid"/>
                    </a:lnR>
                    <a:lnT w="12700">
                      <a:solidFill>
                        <a:srgbClr val="91AB5A"/>
                      </a:solidFill>
                      <a:prstDash val="solid"/>
                    </a:lnT>
                    <a:lnB w="12700">
                      <a:solidFill>
                        <a:srgbClr val="91AB5A"/>
                      </a:solidFill>
                      <a:prstDash val="solid"/>
                    </a:lnB>
                  </a:tcPr>
                </a:tc>
              </a:tr>
              <a:tr h="753108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A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SC</a:t>
                      </a:r>
                      <a:r>
                        <a:rPr dirty="0" sz="1000" spc="-1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A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*</a:t>
                      </a:r>
                      <a:endParaRPr sz="1000">
                        <a:latin typeface="Gotham Bold"/>
                        <a:cs typeface="Gotham Bold"/>
                      </a:endParaRPr>
                    </a:p>
                    <a:p>
                      <a:pPr marL="146050" marR="282575">
                        <a:lnSpc>
                          <a:spcPct val="116700"/>
                        </a:lnSpc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S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tanda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r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ds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A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dd</a:t>
                      </a:r>
                      <a:r>
                        <a:rPr dirty="0" sz="1000" spc="-15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r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e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s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sed</a:t>
                      </a:r>
                      <a:endParaRPr sz="1000">
                        <a:latin typeface="Gotham Bold"/>
                        <a:cs typeface="Gotham Bold"/>
                      </a:endParaRPr>
                    </a:p>
                  </a:txBody>
                  <a:tcPr marL="0" marR="0" marB="0" marT="0">
                    <a:lnL w="12700">
                      <a:solidFill>
                        <a:srgbClr val="91AB5A"/>
                      </a:solidFill>
                      <a:prstDash val="solid"/>
                    </a:lnL>
                    <a:lnR w="12700">
                      <a:solidFill>
                        <a:srgbClr val="91AB5A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1AB5A"/>
                    </a:solidFill>
                  </a:tcPr>
                </a:tc>
                <a:tc>
                  <a:txBody>
                    <a:bodyPr/>
                    <a:lstStyle/>
                    <a:p>
                      <a:pPr marL="670560" marR="831850" indent="-525145">
                        <a:lnSpc>
                          <a:spcPct val="122800"/>
                        </a:lnSpc>
                      </a:pP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A:B2.3 – D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</a:t>
                      </a:r>
                      <a:r>
                        <a:rPr dirty="0" sz="950" spc="-3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v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elop and implement an annual plan of </a:t>
                      </a:r>
                      <a:r>
                        <a:rPr dirty="0" sz="950" spc="-1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tudy 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o maximi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z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 academic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 ability and achi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</a:t>
                      </a:r>
                      <a:r>
                        <a:rPr dirty="0" sz="950" spc="-3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v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ement</a:t>
                      </a:r>
                      <a:endParaRPr sz="950">
                        <a:latin typeface="Gotham Book"/>
                        <a:cs typeface="Gotham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91AB5A"/>
                      </a:solidFill>
                      <a:prstDash val="solid"/>
                    </a:lnL>
                    <a:lnR w="12700">
                      <a:solidFill>
                        <a:srgbClr val="91AB5A"/>
                      </a:solidFill>
                      <a:prstDash val="solid"/>
                    </a:lnR>
                    <a:lnT w="12700">
                      <a:solidFill>
                        <a:srgbClr val="91AB5A"/>
                      </a:solidFill>
                      <a:prstDash val="solid"/>
                    </a:lnT>
                    <a:lnB w="12700">
                      <a:solidFill>
                        <a:srgbClr val="91AB5A"/>
                      </a:solidFill>
                      <a:prstDash val="solid"/>
                    </a:lnB>
                  </a:tcPr>
                </a:tc>
              </a:tr>
              <a:tr h="575310">
                <a:tc>
                  <a:txBody>
                    <a:bodyPr/>
                    <a:lstStyle/>
                    <a:p>
                      <a:pPr marL="146050" marR="383540">
                        <a:lnSpc>
                          <a:spcPct val="116700"/>
                        </a:lnSpc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T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ime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R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equi</a:t>
                      </a:r>
                      <a:r>
                        <a:rPr dirty="0" sz="1000" spc="-15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r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ed</a:t>
                      </a:r>
                      <a:endParaRPr sz="1000">
                        <a:latin typeface="Gotham Bold"/>
                        <a:cs typeface="Gotham Bold"/>
                      </a:endParaRPr>
                    </a:p>
                  </a:txBody>
                  <a:tcPr marL="0" marR="0" marB="0" marT="0">
                    <a:lnL w="12700">
                      <a:solidFill>
                        <a:srgbClr val="91AB5A"/>
                      </a:solidFill>
                      <a:prstDash val="solid"/>
                    </a:lnL>
                    <a:lnR w="12700">
                      <a:solidFill>
                        <a:srgbClr val="91AB5A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1AB5A"/>
                    </a:solidFill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45 minu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es</a:t>
                      </a:r>
                      <a:endParaRPr sz="950">
                        <a:latin typeface="Gotham Book"/>
                        <a:cs typeface="Gotham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91AB5A"/>
                      </a:solidFill>
                      <a:prstDash val="solid"/>
                    </a:lnL>
                    <a:lnR w="12700">
                      <a:solidFill>
                        <a:srgbClr val="91AB5A"/>
                      </a:solidFill>
                      <a:prstDash val="solid"/>
                    </a:lnR>
                    <a:lnT w="12700">
                      <a:solidFill>
                        <a:srgbClr val="91AB5A"/>
                      </a:solidFill>
                      <a:prstDash val="solid"/>
                    </a:lnT>
                    <a:lnB w="12700">
                      <a:solidFill>
                        <a:srgbClr val="91AB5A"/>
                      </a:solidFill>
                      <a:prstDash val="solid"/>
                    </a:lnB>
                  </a:tcPr>
                </a:tc>
              </a:tr>
              <a:tr h="621473">
                <a:tc>
                  <a:txBody>
                    <a:bodyPr/>
                    <a:lstStyle/>
                    <a:p>
                      <a:pPr marL="146050" marR="387985">
                        <a:lnSpc>
                          <a:spcPct val="116700"/>
                        </a:lnSpc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M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a</a:t>
                      </a:r>
                      <a:r>
                        <a:rPr dirty="0" sz="1000" spc="-15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t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erials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Needed</a:t>
                      </a:r>
                      <a:endParaRPr sz="1000">
                        <a:latin typeface="Gotham Bold"/>
                        <a:cs typeface="Gotham Bold"/>
                      </a:endParaRPr>
                    </a:p>
                  </a:txBody>
                  <a:tcPr marL="0" marR="0" marB="0" marT="0">
                    <a:lnL w="12700">
                      <a:solidFill>
                        <a:srgbClr val="91AB5A"/>
                      </a:solidFill>
                      <a:prstDash val="solid"/>
                    </a:lnL>
                    <a:lnR w="12700">
                      <a:solidFill>
                        <a:srgbClr val="91AB5A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1AB5A"/>
                    </a:solidFill>
                  </a:tcPr>
                </a:tc>
                <a:tc>
                  <a:txBody>
                    <a:bodyPr/>
                    <a:lstStyle/>
                    <a:p>
                      <a:pPr marL="259715" indent="-113664">
                        <a:lnSpc>
                          <a:spcPct val="100000"/>
                        </a:lnSpc>
                        <a:buClr>
                          <a:srgbClr val="414042"/>
                        </a:buClr>
                        <a:buFont typeface="Gotham Book"/>
                        <a:buChar char="•"/>
                        <a:tabLst>
                          <a:tab pos="260350" algn="l"/>
                        </a:tabLst>
                      </a:pPr>
                      <a:r>
                        <a:rPr dirty="0" sz="950" spc="-1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C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opies of the t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anscript 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v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alu</a:t>
                      </a:r>
                      <a:r>
                        <a:rPr dirty="0" sz="950" spc="-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tion</a:t>
                      </a:r>
                      <a:r>
                        <a:rPr dirty="0" sz="950" spc="-9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/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4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-</a:t>
                      </a:r>
                      <a:r>
                        <a:rPr dirty="0" sz="950" spc="-3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y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ear plan of </a:t>
                      </a:r>
                      <a:r>
                        <a:rPr dirty="0" sz="950" spc="-1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tudy </a:t>
                      </a:r>
                      <a:r>
                        <a:rPr dirty="0" sz="950" spc="-1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f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orm</a:t>
                      </a:r>
                      <a:endParaRPr sz="950">
                        <a:latin typeface="Gotham Book"/>
                        <a:cs typeface="Gotham Book"/>
                      </a:endParaRPr>
                    </a:p>
                    <a:p>
                      <a:pPr marL="259715" indent="-113664">
                        <a:lnSpc>
                          <a:spcPct val="100000"/>
                        </a:lnSpc>
                        <a:spcBef>
                          <a:spcPts val="660"/>
                        </a:spcBef>
                        <a:buClr>
                          <a:srgbClr val="414042"/>
                        </a:buClr>
                        <a:buFont typeface="Gotham Book"/>
                        <a:buChar char="•"/>
                        <a:tabLst>
                          <a:tab pos="260350" algn="l"/>
                        </a:tabLst>
                      </a:pP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Small bag of candy</a:t>
                      </a:r>
                      <a:endParaRPr sz="950">
                        <a:latin typeface="Gotham Book"/>
                        <a:cs typeface="Gotham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91AB5A"/>
                      </a:solidFill>
                      <a:prstDash val="solid"/>
                    </a:lnL>
                    <a:lnR w="12700">
                      <a:solidFill>
                        <a:srgbClr val="91AB5A"/>
                      </a:solidFill>
                      <a:prstDash val="solid"/>
                    </a:lnR>
                    <a:lnT w="12700">
                      <a:solidFill>
                        <a:srgbClr val="91AB5A"/>
                      </a:solidFill>
                      <a:prstDash val="solid"/>
                    </a:lnT>
                    <a:lnB w="12700">
                      <a:solidFill>
                        <a:srgbClr val="91AB5A"/>
                      </a:solidFill>
                      <a:prstDash val="solid"/>
                    </a:lnB>
                  </a:tcPr>
                </a:tc>
              </a:tr>
              <a:tr h="575309">
                <a:tc>
                  <a:txBody>
                    <a:bodyPr/>
                    <a:lstStyle/>
                    <a:p>
                      <a:pPr marL="146050" marR="291465">
                        <a:lnSpc>
                          <a:spcPct val="116700"/>
                        </a:lnSpc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E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v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alu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a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tion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1000" spc="-105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T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ools</a:t>
                      </a:r>
                      <a:endParaRPr sz="1000">
                        <a:latin typeface="Gotham Bold"/>
                        <a:cs typeface="Gotham Bold"/>
                      </a:endParaRPr>
                    </a:p>
                  </a:txBody>
                  <a:tcPr marL="0" marR="0" marB="0" marT="0">
                    <a:lnL w="12700">
                      <a:solidFill>
                        <a:srgbClr val="91AB5A"/>
                      </a:solidFill>
                      <a:prstDash val="solid"/>
                    </a:lnL>
                    <a:lnR w="12700">
                      <a:solidFill>
                        <a:srgbClr val="91AB5A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91AB5A"/>
                      </a:solidFill>
                      <a:prstDash val="solid"/>
                    </a:lnB>
                    <a:solidFill>
                      <a:srgbClr val="91AB5A"/>
                    </a:solidFill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P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e- and po</a:t>
                      </a:r>
                      <a:r>
                        <a:rPr dirty="0" sz="950" spc="-1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t-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</a:t>
                      </a:r>
                      <a:r>
                        <a:rPr dirty="0" sz="950" spc="-1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ts</a:t>
                      </a:r>
                      <a:endParaRPr sz="950">
                        <a:latin typeface="Gotham Book"/>
                        <a:cs typeface="Gotham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91AB5A"/>
                      </a:solidFill>
                      <a:prstDash val="solid"/>
                    </a:lnL>
                    <a:lnR w="12700">
                      <a:solidFill>
                        <a:srgbClr val="91AB5A"/>
                      </a:solidFill>
                      <a:prstDash val="solid"/>
                    </a:lnR>
                    <a:lnT w="12700">
                      <a:solidFill>
                        <a:srgbClr val="91AB5A"/>
                      </a:solidFill>
                      <a:prstDash val="solid"/>
                    </a:lnT>
                    <a:lnB w="12700">
                      <a:solidFill>
                        <a:srgbClr val="91AB5A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65880" y="9486324"/>
            <a:ext cx="238125" cy="146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50" b="0">
                <a:solidFill>
                  <a:srgbClr val="414042"/>
                </a:solidFill>
                <a:latin typeface="Gotham Book"/>
                <a:cs typeface="Gotham Book"/>
              </a:rPr>
              <a:t>2</a:t>
            </a:r>
            <a:r>
              <a:rPr dirty="0" sz="950" spc="-25" b="0">
                <a:solidFill>
                  <a:srgbClr val="414042"/>
                </a:solidFill>
                <a:latin typeface="Gotham Book"/>
                <a:cs typeface="Gotham Book"/>
              </a:rPr>
              <a:t>37</a:t>
            </a:r>
            <a:endParaRPr sz="950">
              <a:latin typeface="Gotham Book"/>
              <a:cs typeface="Gotham Boo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7772400" cy="457200"/>
          </a:xfrm>
          <a:custGeom>
            <a:avLst/>
            <a:gdLst/>
            <a:ahLst/>
            <a:cxnLst/>
            <a:rect l="l" t="t" r="r" b="b"/>
            <a:pathLst>
              <a:path w="7772400" h="457200">
                <a:moveTo>
                  <a:pt x="0" y="457200"/>
                </a:moveTo>
                <a:lnTo>
                  <a:pt x="7772400" y="457200"/>
                </a:lnTo>
                <a:lnTo>
                  <a:pt x="77724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AEB1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300380"/>
            <a:ext cx="7772400" cy="152400"/>
          </a:xfrm>
          <a:custGeom>
            <a:avLst/>
            <a:gdLst/>
            <a:ahLst/>
            <a:cxnLst/>
            <a:rect l="l" t="t" r="r" b="b"/>
            <a:pathLst>
              <a:path w="7772400" h="152400">
                <a:moveTo>
                  <a:pt x="0" y="152400"/>
                </a:moveTo>
                <a:lnTo>
                  <a:pt x="7772400" y="152400"/>
                </a:lnTo>
                <a:lnTo>
                  <a:pt x="77724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91AB5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47980"/>
            <a:ext cx="7772400" cy="152400"/>
          </a:xfrm>
          <a:custGeom>
            <a:avLst/>
            <a:gdLst/>
            <a:ahLst/>
            <a:cxnLst/>
            <a:rect l="l" t="t" r="r" b="b"/>
            <a:pathLst>
              <a:path w="7772400" h="152400">
                <a:moveTo>
                  <a:pt x="0" y="152400"/>
                </a:moveTo>
                <a:lnTo>
                  <a:pt x="7772400" y="152400"/>
                </a:lnTo>
                <a:lnTo>
                  <a:pt x="77724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46483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60883" y="452780"/>
            <a:ext cx="700405" cy="700405"/>
          </a:xfrm>
          <a:custGeom>
            <a:avLst/>
            <a:gdLst/>
            <a:ahLst/>
            <a:cxnLst/>
            <a:rect l="l" t="t" r="r" b="b"/>
            <a:pathLst>
              <a:path w="700405" h="700405">
                <a:moveTo>
                  <a:pt x="0" y="699858"/>
                </a:moveTo>
                <a:lnTo>
                  <a:pt x="699858" y="699858"/>
                </a:lnTo>
                <a:lnTo>
                  <a:pt x="699858" y="0"/>
                </a:lnTo>
                <a:lnTo>
                  <a:pt x="0" y="0"/>
                </a:lnTo>
                <a:lnTo>
                  <a:pt x="0" y="699858"/>
                </a:lnTo>
                <a:close/>
              </a:path>
            </a:pathLst>
          </a:custGeom>
          <a:solidFill>
            <a:srgbClr val="91AB5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31689" y="510449"/>
            <a:ext cx="558800" cy="657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565"/>
              </a:lnSpc>
            </a:pPr>
            <a:r>
              <a:rPr dirty="0" sz="800" spc="-20" b="0">
                <a:solidFill>
                  <a:srgbClr val="FFFFFF"/>
                </a:solidFill>
                <a:latin typeface="Gotham Black"/>
                <a:cs typeface="Gotham Black"/>
              </a:rPr>
              <a:t>T</a:t>
            </a:r>
            <a:r>
              <a:rPr dirty="0" sz="800" spc="5" b="0">
                <a:solidFill>
                  <a:srgbClr val="FFFFFF"/>
                </a:solidFill>
                <a:latin typeface="Gotham Black"/>
                <a:cs typeface="Gotham Black"/>
              </a:rPr>
              <a:t>OOL</a:t>
            </a:r>
            <a:r>
              <a:rPr dirty="0" sz="800" b="0">
                <a:solidFill>
                  <a:srgbClr val="FFFFFF"/>
                </a:solidFill>
                <a:latin typeface="Gotham Black"/>
                <a:cs typeface="Gotham Black"/>
              </a:rPr>
              <a:t> </a:t>
            </a:r>
            <a:r>
              <a:rPr dirty="0" sz="800" spc="5" b="0">
                <a:solidFill>
                  <a:srgbClr val="FFFFFF"/>
                </a:solidFill>
                <a:latin typeface="Gotham Black"/>
                <a:cs typeface="Gotham Black"/>
              </a:rPr>
              <a:t>SET</a:t>
            </a:r>
            <a:endParaRPr sz="800">
              <a:latin typeface="Gotham Black"/>
              <a:cs typeface="Gotham Black"/>
            </a:endParaRPr>
          </a:p>
          <a:p>
            <a:pPr algn="ctr">
              <a:lnSpc>
                <a:spcPts val="4625"/>
              </a:lnSpc>
            </a:pPr>
            <a:r>
              <a:rPr dirty="0" sz="4250" spc="-130" b="1">
                <a:solidFill>
                  <a:srgbClr val="FFFFFF"/>
                </a:solidFill>
                <a:latin typeface="Gotham Bold"/>
                <a:cs typeface="Gotham Bold"/>
              </a:rPr>
              <a:t>C</a:t>
            </a:r>
            <a:endParaRPr sz="4250">
              <a:latin typeface="Gotham Bold"/>
              <a:cs typeface="Gotham Bold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677464" y="9164398"/>
            <a:ext cx="1117600" cy="391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323181" y="838553"/>
            <a:ext cx="1704339" cy="343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6100"/>
              </a:lnSpc>
            </a:pPr>
            <a:r>
              <a:rPr dirty="0" sz="1100" spc="-35" b="1">
                <a:solidFill>
                  <a:srgbClr val="91AB5A"/>
                </a:solidFill>
                <a:latin typeface="Gotham Bold"/>
                <a:cs typeface="Gotham Bold"/>
              </a:rPr>
              <a:t>Engaging</a:t>
            </a:r>
            <a:r>
              <a:rPr dirty="0" sz="1100" spc="-30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1100" spc="-50" b="1">
                <a:solidFill>
                  <a:srgbClr val="91AB5A"/>
                </a:solidFill>
                <a:latin typeface="Gotham Bold"/>
                <a:cs typeface="Gotham Bold"/>
              </a:rPr>
              <a:t>S</a:t>
            </a:r>
            <a:r>
              <a:rPr dirty="0" sz="1100" spc="-35" b="1">
                <a:solidFill>
                  <a:srgbClr val="91AB5A"/>
                </a:solidFill>
                <a:latin typeface="Gotham Bold"/>
                <a:cs typeface="Gotham Bold"/>
              </a:rPr>
              <a:t>tudents</a:t>
            </a:r>
            <a:r>
              <a:rPr dirty="0" sz="1100" spc="-30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1100" spc="-35" b="1">
                <a:solidFill>
                  <a:srgbClr val="91AB5A"/>
                </a:solidFill>
                <a:latin typeface="Gotham Bold"/>
                <a:cs typeface="Gotham Bold"/>
              </a:rPr>
              <a:t>in</a:t>
            </a:r>
            <a:r>
              <a:rPr dirty="0" sz="1100" spc="-25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1100" spc="-45" b="1">
                <a:solidFill>
                  <a:srgbClr val="91AB5A"/>
                </a:solidFill>
                <a:latin typeface="Gotham Bold"/>
                <a:cs typeface="Gotham Bold"/>
              </a:rPr>
              <a:t>On</a:t>
            </a:r>
            <a:r>
              <a:rPr dirty="0" sz="1100" spc="-125" b="1">
                <a:solidFill>
                  <a:srgbClr val="91AB5A"/>
                </a:solidFill>
                <a:latin typeface="Gotham Bold"/>
                <a:cs typeface="Gotham Bold"/>
              </a:rPr>
              <a:t>-</a:t>
            </a:r>
            <a:r>
              <a:rPr dirty="0" sz="1100" spc="-100" b="1">
                <a:solidFill>
                  <a:srgbClr val="91AB5A"/>
                </a:solidFill>
                <a:latin typeface="Gotham Bold"/>
                <a:cs typeface="Gotham Bold"/>
              </a:rPr>
              <a:t>T</a:t>
            </a:r>
            <a:r>
              <a:rPr dirty="0" sz="1100" spc="-65" b="1">
                <a:solidFill>
                  <a:srgbClr val="91AB5A"/>
                </a:solidFill>
                <a:latin typeface="Gotham Bold"/>
                <a:cs typeface="Gotham Bold"/>
              </a:rPr>
              <a:t>r</a:t>
            </a:r>
            <a:r>
              <a:rPr dirty="0" sz="1100" spc="-35" b="1">
                <a:solidFill>
                  <a:srgbClr val="91AB5A"/>
                </a:solidFill>
                <a:latin typeface="Gotham Bold"/>
                <a:cs typeface="Gotham Bold"/>
              </a:rPr>
              <a:t>ack</a:t>
            </a:r>
            <a:r>
              <a:rPr dirty="0" sz="1100" spc="-30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1100" spc="-50" b="1">
                <a:solidFill>
                  <a:srgbClr val="91AB5A"/>
                </a:solidFill>
                <a:latin typeface="Gotham Bold"/>
                <a:cs typeface="Gotham Bold"/>
              </a:rPr>
              <a:t>C</a:t>
            </a:r>
            <a:r>
              <a:rPr dirty="0" sz="1100" spc="-40" b="1">
                <a:solidFill>
                  <a:srgbClr val="91AB5A"/>
                </a:solidFill>
                <a:latin typeface="Gotham Bold"/>
                <a:cs typeface="Gotham Bold"/>
              </a:rPr>
              <a:t>o</a:t>
            </a:r>
            <a:r>
              <a:rPr dirty="0" sz="1100" spc="-65" b="1">
                <a:solidFill>
                  <a:srgbClr val="91AB5A"/>
                </a:solidFill>
                <a:latin typeface="Gotham Bold"/>
                <a:cs typeface="Gotham Bold"/>
              </a:rPr>
              <a:t>n</a:t>
            </a:r>
            <a:r>
              <a:rPr dirty="0" sz="1100" spc="-70" b="1">
                <a:solidFill>
                  <a:srgbClr val="91AB5A"/>
                </a:solidFill>
                <a:latin typeface="Gotham Bold"/>
                <a:cs typeface="Gotham Bold"/>
              </a:rPr>
              <a:t>v</a:t>
            </a:r>
            <a:r>
              <a:rPr dirty="0" sz="1100" spc="-30" b="1">
                <a:solidFill>
                  <a:srgbClr val="91AB5A"/>
                </a:solidFill>
                <a:latin typeface="Gotham Bold"/>
                <a:cs typeface="Gotham Bold"/>
              </a:rPr>
              <a:t>ers</a:t>
            </a:r>
            <a:r>
              <a:rPr dirty="0" sz="1100" spc="-45" b="1">
                <a:solidFill>
                  <a:srgbClr val="91AB5A"/>
                </a:solidFill>
                <a:latin typeface="Gotham Bold"/>
                <a:cs typeface="Gotham Bold"/>
              </a:rPr>
              <a:t>a</a:t>
            </a:r>
            <a:r>
              <a:rPr dirty="0" sz="1100" spc="-35" b="1">
                <a:solidFill>
                  <a:srgbClr val="91AB5A"/>
                </a:solidFill>
                <a:latin typeface="Gotham Bold"/>
                <a:cs typeface="Gotham Bold"/>
              </a:rPr>
              <a:t>tions</a:t>
            </a:r>
            <a:endParaRPr sz="1100">
              <a:latin typeface="Gotham Bold"/>
              <a:cs typeface="Gotham Bold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63550" y="2368550"/>
            <a:ext cx="1136650" cy="3711575"/>
          </a:xfrm>
          <a:custGeom>
            <a:avLst/>
            <a:gdLst/>
            <a:ahLst/>
            <a:cxnLst/>
            <a:rect l="l" t="t" r="r" b="b"/>
            <a:pathLst>
              <a:path w="1136650" h="3711575">
                <a:moveTo>
                  <a:pt x="0" y="0"/>
                </a:moveTo>
                <a:lnTo>
                  <a:pt x="1136650" y="0"/>
                </a:lnTo>
                <a:lnTo>
                  <a:pt x="1136650" y="3711575"/>
                </a:lnTo>
                <a:lnTo>
                  <a:pt x="0" y="3711575"/>
                </a:lnTo>
                <a:lnTo>
                  <a:pt x="0" y="0"/>
                </a:lnTo>
                <a:close/>
              </a:path>
            </a:pathLst>
          </a:custGeom>
          <a:solidFill>
            <a:srgbClr val="91AB5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7200" y="2368550"/>
            <a:ext cx="6908800" cy="0"/>
          </a:xfrm>
          <a:custGeom>
            <a:avLst/>
            <a:gdLst/>
            <a:ahLst/>
            <a:cxnLst/>
            <a:rect l="l" t="t" r="r" b="b"/>
            <a:pathLst>
              <a:path w="6908800" h="0">
                <a:moveTo>
                  <a:pt x="0" y="0"/>
                </a:moveTo>
                <a:lnTo>
                  <a:pt x="6908800" y="0"/>
                </a:lnTo>
              </a:path>
            </a:pathLst>
          </a:custGeom>
          <a:ln w="12700">
            <a:solidFill>
              <a:srgbClr val="91AB5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63550" y="2374900"/>
            <a:ext cx="0" cy="3698875"/>
          </a:xfrm>
          <a:custGeom>
            <a:avLst/>
            <a:gdLst/>
            <a:ahLst/>
            <a:cxnLst/>
            <a:rect l="l" t="t" r="r" b="b"/>
            <a:pathLst>
              <a:path w="0" h="3698875">
                <a:moveTo>
                  <a:pt x="0" y="3698875"/>
                </a:moveTo>
                <a:lnTo>
                  <a:pt x="0" y="0"/>
                </a:lnTo>
              </a:path>
            </a:pathLst>
          </a:custGeom>
          <a:ln w="12700">
            <a:solidFill>
              <a:srgbClr val="91AB5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359650" y="2374900"/>
            <a:ext cx="0" cy="3698875"/>
          </a:xfrm>
          <a:custGeom>
            <a:avLst/>
            <a:gdLst/>
            <a:ahLst/>
            <a:cxnLst/>
            <a:rect l="l" t="t" r="r" b="b"/>
            <a:pathLst>
              <a:path w="0" h="3698875">
                <a:moveTo>
                  <a:pt x="0" y="3698875"/>
                </a:moveTo>
                <a:lnTo>
                  <a:pt x="0" y="0"/>
                </a:lnTo>
              </a:path>
            </a:pathLst>
          </a:custGeom>
          <a:ln w="12700">
            <a:solidFill>
              <a:srgbClr val="91AB5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7200" y="6080125"/>
            <a:ext cx="6908800" cy="0"/>
          </a:xfrm>
          <a:custGeom>
            <a:avLst/>
            <a:gdLst/>
            <a:ahLst/>
            <a:cxnLst/>
            <a:rect l="l" t="t" r="r" b="b"/>
            <a:pathLst>
              <a:path w="6908800" h="0">
                <a:moveTo>
                  <a:pt x="0" y="0"/>
                </a:moveTo>
                <a:lnTo>
                  <a:pt x="6908800" y="0"/>
                </a:lnTo>
              </a:path>
            </a:pathLst>
          </a:custGeom>
          <a:ln w="12700">
            <a:solidFill>
              <a:srgbClr val="91AB5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600200" y="2374900"/>
            <a:ext cx="0" cy="3698875"/>
          </a:xfrm>
          <a:custGeom>
            <a:avLst/>
            <a:gdLst/>
            <a:ahLst/>
            <a:cxnLst/>
            <a:rect l="l" t="t" r="r" b="b"/>
            <a:pathLst>
              <a:path w="0" h="3698875">
                <a:moveTo>
                  <a:pt x="0" y="3698875"/>
                </a:moveTo>
                <a:lnTo>
                  <a:pt x="0" y="0"/>
                </a:lnTo>
              </a:path>
            </a:pathLst>
          </a:custGeom>
          <a:ln w="12700">
            <a:solidFill>
              <a:srgbClr val="91AB5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603250" y="4150875"/>
            <a:ext cx="7861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b="1">
                <a:solidFill>
                  <a:srgbClr val="FFFFFF"/>
                </a:solidFill>
                <a:latin typeface="Gotham Bold"/>
                <a:cs typeface="Gotham Bold"/>
              </a:rPr>
              <a:t>L</a:t>
            </a:r>
            <a:r>
              <a:rPr dirty="0" sz="1000" spc="-35" b="1">
                <a:solidFill>
                  <a:srgbClr val="FFFFFF"/>
                </a:solidFill>
                <a:latin typeface="Gotham Bold"/>
                <a:cs typeface="Gotham Bold"/>
              </a:rPr>
              <a:t>e</a:t>
            </a:r>
            <a:r>
              <a:rPr dirty="0" sz="1000" spc="-40" b="1">
                <a:solidFill>
                  <a:srgbClr val="FFFFFF"/>
                </a:solidFill>
                <a:latin typeface="Gotham Bold"/>
                <a:cs typeface="Gotham Bold"/>
              </a:rPr>
              <a:t>s</a:t>
            </a:r>
            <a:r>
              <a:rPr dirty="0" sz="1000" spc="-35" b="1">
                <a:solidFill>
                  <a:srgbClr val="FFFFFF"/>
                </a:solidFill>
                <a:latin typeface="Gotham Bold"/>
                <a:cs typeface="Gotham Bold"/>
              </a:rPr>
              <a:t>son</a:t>
            </a:r>
            <a:r>
              <a:rPr dirty="0" sz="1000" spc="-30" b="1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dirty="0" sz="1000" spc="-30" b="1">
                <a:solidFill>
                  <a:srgbClr val="FFFFFF"/>
                </a:solidFill>
                <a:latin typeface="Gotham Bold"/>
                <a:cs typeface="Gotham Bold"/>
              </a:rPr>
              <a:t>Plan</a:t>
            </a:r>
            <a:endParaRPr sz="1000">
              <a:latin typeface="Gotham Bold"/>
              <a:cs typeface="Gotham Bold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39900" y="2581759"/>
            <a:ext cx="5349875" cy="156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9860" indent="-137160">
              <a:lnSpc>
                <a:spcPct val="100000"/>
              </a:lnSpc>
              <a:buClr>
                <a:srgbClr val="414042"/>
              </a:buClr>
              <a:buFont typeface="Gotham Book"/>
              <a:buAutoNum type="arabicPeriod"/>
              <a:tabLst>
                <a:tab pos="150495" algn="l"/>
              </a:tabLst>
            </a:pP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C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omple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 p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e-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 with 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tudents (5 min.)</a:t>
            </a:r>
            <a:endParaRPr sz="900">
              <a:latin typeface="Gotham Book"/>
              <a:cs typeface="Gotham Book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buClr>
                <a:srgbClr val="414042"/>
              </a:buClr>
              <a:buFont typeface="Gotham Book"/>
              <a:buAutoNum type="arabicPeriod"/>
            </a:pPr>
            <a:endParaRPr sz="700">
              <a:latin typeface="Times New Roman"/>
              <a:cs typeface="Times New Roman"/>
            </a:endParaRPr>
          </a:p>
          <a:p>
            <a:pPr marL="177165" indent="-164465">
              <a:lnSpc>
                <a:spcPct val="100000"/>
              </a:lnSpc>
              <a:buClr>
                <a:srgbClr val="414042"/>
              </a:buClr>
              <a:buFont typeface="Gotham Book"/>
              <a:buAutoNum type="arabicPeriod"/>
              <a:tabLst>
                <a:tab pos="177800" algn="l"/>
              </a:tabLst>
            </a:pPr>
            <a:r>
              <a:rPr dirty="0" sz="900" spc="-5" b="0">
                <a:solidFill>
                  <a:srgbClr val="414042"/>
                </a:solidFill>
                <a:latin typeface="Gotham Book"/>
                <a:cs typeface="Gotham Book"/>
              </a:rPr>
              <a:t>P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op-quiz 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f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or candy (5 min.)</a:t>
            </a:r>
            <a:endParaRPr sz="900">
              <a:latin typeface="Gotham Book"/>
              <a:cs typeface="Gotham Book"/>
            </a:endParaRPr>
          </a:p>
          <a:p>
            <a:pPr lvl="1" marL="346710" marR="5080" indent="-162560">
              <a:lnSpc>
                <a:spcPct val="109600"/>
              </a:lnSpc>
              <a:spcBef>
                <a:spcPts val="715"/>
              </a:spcBef>
              <a:buClr>
                <a:srgbClr val="414042"/>
              </a:buClr>
              <a:buFont typeface="Gotham Book"/>
              <a:buAutoNum type="alphaLcPeriod"/>
              <a:tabLst>
                <a:tab pos="347345" algn="l"/>
              </a:tabLst>
            </a:pPr>
            <a:r>
              <a:rPr dirty="0" baseline="3086" sz="1350" b="0">
                <a:solidFill>
                  <a:srgbClr val="414042"/>
                </a:solidFill>
                <a:latin typeface="Gotham Book"/>
                <a:cs typeface="Gotham Book"/>
              </a:rPr>
              <a:t>What does the concept of On </a:t>
            </a:r>
            <a:r>
              <a:rPr dirty="0" baseline="3086" sz="1350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baseline="3086" sz="1350" b="0">
                <a:solidFill>
                  <a:srgbClr val="414042"/>
                </a:solidFill>
                <a:latin typeface="Gotham Book"/>
                <a:cs typeface="Gotham Book"/>
              </a:rPr>
              <a:t>rack mean? (On-Track means you are performing in a</a:t>
            </a:r>
            <a:r>
              <a:rPr dirty="0" baseline="3086" sz="1350" b="0">
                <a:solidFill>
                  <a:srgbClr val="414042"/>
                </a:solidFill>
                <a:latin typeface="Gotham Book"/>
                <a:cs typeface="Gotham Book"/>
              </a:rPr>
              <a:t> 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manner th</a:t>
            </a:r>
            <a:r>
              <a:rPr dirty="0" sz="900" spc="-5" b="0">
                <a:solidFill>
                  <a:srgbClr val="414042"/>
                </a:solidFill>
                <a:latin typeface="Gotham Book"/>
                <a:cs typeface="Gotham Book"/>
              </a:rPr>
              <a:t>a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 will all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o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w </a:t>
            </a:r>
            <a:r>
              <a:rPr dirty="0" sz="900" spc="-30" b="0">
                <a:solidFill>
                  <a:srgbClr val="414042"/>
                </a:solidFill>
                <a:latin typeface="Gotham Book"/>
                <a:cs typeface="Gotham Book"/>
              </a:rPr>
              <a:t>y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ou 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 g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adu</a:t>
            </a:r>
            <a:r>
              <a:rPr dirty="0" sz="900" spc="-5" b="0">
                <a:solidFill>
                  <a:srgbClr val="414042"/>
                </a:solidFill>
                <a:latin typeface="Gotham Book"/>
                <a:cs typeface="Gotham Book"/>
              </a:rPr>
              <a:t>a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 in 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f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our </a:t>
            </a:r>
            <a:r>
              <a:rPr dirty="0" sz="900" spc="-30" b="0">
                <a:solidFill>
                  <a:srgbClr val="414042"/>
                </a:solidFill>
                <a:latin typeface="Gotham Book"/>
                <a:cs typeface="Gotham Book"/>
              </a:rPr>
              <a:t>y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ears. Mu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 earn </a:t>
            </a:r>
            <a:r>
              <a:rPr dirty="0" sz="900" spc="-5" b="0">
                <a:solidFill>
                  <a:srgbClr val="414042"/>
                </a:solidFill>
                <a:latin typeface="Gotham Book"/>
                <a:cs typeface="Gotham Book"/>
              </a:rPr>
              <a:t>a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 lea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 5 c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edits 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b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y June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 of f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eshman </a:t>
            </a:r>
            <a:r>
              <a:rPr dirty="0" sz="900" spc="-30" b="0">
                <a:solidFill>
                  <a:srgbClr val="414042"/>
                </a:solidFill>
                <a:latin typeface="Gotham Book"/>
                <a:cs typeface="Gotham Book"/>
              </a:rPr>
              <a:t>y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ear and can 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f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ail no mo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 than one seme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er of one 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c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 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c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ours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e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.)</a:t>
            </a:r>
            <a:endParaRPr sz="900">
              <a:latin typeface="Gotham Book"/>
              <a:cs typeface="Gotham Book"/>
            </a:endParaRPr>
          </a:p>
          <a:p>
            <a:pPr lvl="1" marL="354965" marR="221615" indent="-170815">
              <a:lnSpc>
                <a:spcPct val="105100"/>
              </a:lnSpc>
              <a:spcBef>
                <a:spcPts val="795"/>
              </a:spcBef>
              <a:buClr>
                <a:srgbClr val="414042"/>
              </a:buClr>
              <a:buFont typeface="Gotham Book"/>
              <a:buAutoNum type="alphaLcPeriod"/>
              <a:tabLst>
                <a:tab pos="355600" algn="l"/>
              </a:tabLst>
            </a:pP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An On-Track freshman is how many times more likely to graduate in four years than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 an off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-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track freshman? (3.5 times)</a:t>
            </a:r>
            <a:endParaRPr sz="900">
              <a:latin typeface="Gotham Book"/>
              <a:cs typeface="Gotham Book"/>
            </a:endParaRPr>
          </a:p>
          <a:p>
            <a:pPr lvl="1">
              <a:lnSpc>
                <a:spcPct val="100000"/>
              </a:lnSpc>
              <a:spcBef>
                <a:spcPts val="22"/>
              </a:spcBef>
              <a:buClr>
                <a:srgbClr val="414042"/>
              </a:buClr>
              <a:buFont typeface="Gotham Book"/>
              <a:buAutoNum type="alphaLcPeriod"/>
            </a:pPr>
            <a:endParaRPr sz="750">
              <a:latin typeface="Times New Roman"/>
              <a:cs typeface="Times New Roman"/>
            </a:endParaRPr>
          </a:p>
          <a:p>
            <a:pPr lvl="1" marL="345440" indent="-161290">
              <a:lnSpc>
                <a:spcPct val="100000"/>
              </a:lnSpc>
              <a:buClr>
                <a:srgbClr val="414042"/>
              </a:buClr>
              <a:buFont typeface="Gotham Book"/>
              <a:buAutoNum type="alphaLcPeriod"/>
              <a:tabLst>
                <a:tab pos="346075" algn="l"/>
              </a:tabLst>
            </a:pP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H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o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w ma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n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y c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edits do </a:t>
            </a:r>
            <a:r>
              <a:rPr dirty="0" sz="900" spc="-30" b="0">
                <a:solidFill>
                  <a:srgbClr val="414042"/>
                </a:solidFill>
                <a:latin typeface="Gotham Book"/>
                <a:cs typeface="Gotham Book"/>
              </a:rPr>
              <a:t>y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ou need 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 g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adu</a:t>
            </a:r>
            <a:r>
              <a:rPr dirty="0" sz="900" spc="-5" b="0">
                <a:solidFill>
                  <a:srgbClr val="414042"/>
                </a:solidFill>
                <a:latin typeface="Gotham Book"/>
                <a:cs typeface="Gotham Book"/>
              </a:rPr>
              <a:t>a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 f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om high school? (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2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4 c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edit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)</a:t>
            </a:r>
            <a:endParaRPr sz="900">
              <a:latin typeface="Gotham Book"/>
              <a:cs typeface="Gotham 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11350" y="4245281"/>
            <a:ext cx="5139055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84785" marR="5080" indent="-172720">
              <a:lnSpc>
                <a:spcPct val="111100"/>
              </a:lnSpc>
            </a:pP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d.  If </a:t>
            </a:r>
            <a:r>
              <a:rPr dirty="0" sz="900" spc="-30" b="0">
                <a:solidFill>
                  <a:srgbClr val="414042"/>
                </a:solidFill>
                <a:latin typeface="Gotham Book"/>
                <a:cs typeface="Gotham Book"/>
              </a:rPr>
              <a:t>y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ou pa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s all of </a:t>
            </a:r>
            <a:r>
              <a:rPr dirty="0" sz="900" spc="-30" b="0">
                <a:solidFill>
                  <a:srgbClr val="414042"/>
                </a:solidFill>
                <a:latin typeface="Gotham Book"/>
                <a:cs typeface="Gotham Book"/>
              </a:rPr>
              <a:t>y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our cla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ses f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eshman </a:t>
            </a:r>
            <a:r>
              <a:rPr dirty="0" sz="900" spc="-30" b="0">
                <a:solidFill>
                  <a:srgbClr val="414042"/>
                </a:solidFill>
                <a:latin typeface="Gotham Book"/>
                <a:cs typeface="Gotham Book"/>
              </a:rPr>
              <a:t>y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ea</a:t>
            </a:r>
            <a:r>
              <a:rPr dirty="0" sz="900" spc="-85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, h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o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w ma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n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y c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edits can </a:t>
            </a:r>
            <a:r>
              <a:rPr dirty="0" sz="900" spc="-30" b="0">
                <a:solidFill>
                  <a:srgbClr val="414042"/>
                </a:solidFill>
                <a:latin typeface="Gotham Book"/>
                <a:cs typeface="Gotham Book"/>
              </a:rPr>
              <a:t>y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ou earn 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b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y the end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 of the </a:t>
            </a:r>
            <a:r>
              <a:rPr dirty="0" sz="900" spc="-30" b="0">
                <a:solidFill>
                  <a:srgbClr val="414042"/>
                </a:solidFill>
                <a:latin typeface="Gotham Book"/>
                <a:cs typeface="Gotham Book"/>
              </a:rPr>
              <a:t>y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ear? (6 c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edit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)</a:t>
            </a:r>
            <a:endParaRPr sz="900">
              <a:latin typeface="Gotham Book"/>
              <a:cs typeface="Gotham 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739900" y="4638930"/>
            <a:ext cx="5447665" cy="1231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79070" marR="248920" indent="-166370">
              <a:lnSpc>
                <a:spcPct val="111100"/>
              </a:lnSpc>
              <a:buClr>
                <a:srgbClr val="414042"/>
              </a:buClr>
              <a:buFont typeface="Gotham Book"/>
              <a:buAutoNum type="arabicPeriod" startAt="3"/>
              <a:tabLst>
                <a:tab pos="179705" algn="l"/>
              </a:tabLst>
            </a:pP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P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a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s out a t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anscript 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e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v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alu</a:t>
            </a:r>
            <a:r>
              <a:rPr dirty="0" sz="900" spc="-5" b="0">
                <a:solidFill>
                  <a:srgbClr val="414042"/>
                </a:solidFill>
                <a:latin typeface="Gotham Book"/>
                <a:cs typeface="Gotham Book"/>
              </a:rPr>
              <a:t>a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tion 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f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orm 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 each 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tudent. Explain h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o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w it illu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spc="-5" b="0">
                <a:solidFill>
                  <a:srgbClr val="414042"/>
                </a:solidFill>
                <a:latin typeface="Gotham Book"/>
                <a:cs typeface="Gotham Book"/>
              </a:rPr>
              <a:t>a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es the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 g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adu</a:t>
            </a:r>
            <a:r>
              <a:rPr dirty="0" sz="900" spc="-5" b="0">
                <a:solidFill>
                  <a:srgbClr val="414042"/>
                </a:solidFill>
                <a:latin typeface="Gotham Book"/>
                <a:cs typeface="Gotham Book"/>
              </a:rPr>
              <a:t>a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tion 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equi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ements, electi</a:t>
            </a:r>
            <a:r>
              <a:rPr dirty="0" sz="900" spc="-30" b="0">
                <a:solidFill>
                  <a:srgbClr val="414042"/>
                </a:solidFill>
                <a:latin typeface="Gotham Book"/>
                <a:cs typeface="Gotham Book"/>
              </a:rPr>
              <a:t>v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 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c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ourses, and non-c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edit 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equi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ements. Discu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s 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c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ourses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 open 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 f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eshmen, sophomo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es, juniors, and seniors. (5 min.)</a:t>
            </a:r>
            <a:endParaRPr sz="900">
              <a:latin typeface="Gotham Book"/>
              <a:cs typeface="Gotham Book"/>
            </a:endParaRPr>
          </a:p>
          <a:p>
            <a:pPr marL="185420" marR="5080" indent="-172720">
              <a:lnSpc>
                <a:spcPct val="111100"/>
              </a:lnSpc>
              <a:spcBef>
                <a:spcPts val="700"/>
              </a:spcBef>
              <a:buClr>
                <a:srgbClr val="414042"/>
              </a:buClr>
              <a:buFont typeface="Gotham Book"/>
              <a:buAutoNum type="arabicPeriod" startAt="3"/>
              <a:tabLst>
                <a:tab pos="186055" algn="l"/>
              </a:tabLst>
            </a:pP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In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truct 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tudents 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 fill out their 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ent</a:t>
            </a:r>
            <a:r>
              <a:rPr dirty="0" sz="900" spc="-5" b="0">
                <a:solidFill>
                  <a:srgbClr val="414042"/>
                </a:solidFill>
                <a:latin typeface="Gotham Book"/>
                <a:cs typeface="Gotham Book"/>
              </a:rPr>
              <a:t>a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ti</a:t>
            </a:r>
            <a:r>
              <a:rPr dirty="0" sz="900" spc="-30" b="0">
                <a:solidFill>
                  <a:srgbClr val="414042"/>
                </a:solidFill>
                <a:latin typeface="Gotham Book"/>
                <a:cs typeface="Gotham Book"/>
              </a:rPr>
              <a:t>v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 4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-</a:t>
            </a:r>
            <a:r>
              <a:rPr dirty="0" sz="900" spc="-30" b="0">
                <a:solidFill>
                  <a:srgbClr val="414042"/>
                </a:solidFill>
                <a:latin typeface="Gotham Book"/>
                <a:cs typeface="Gotham Book"/>
              </a:rPr>
              <a:t>y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ear plans on the t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anscript 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e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v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alu</a:t>
            </a:r>
            <a:r>
              <a:rPr dirty="0" sz="900" spc="-5" b="0">
                <a:solidFill>
                  <a:srgbClr val="414042"/>
                </a:solidFill>
                <a:latin typeface="Gotham Book"/>
                <a:cs typeface="Gotham Book"/>
              </a:rPr>
              <a:t>a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tion 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f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orm.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 Explain th</a:t>
            </a:r>
            <a:r>
              <a:rPr dirty="0" sz="900" spc="-5" b="0">
                <a:solidFill>
                  <a:srgbClr val="414042"/>
                </a:solidFill>
                <a:latin typeface="Gotham Book"/>
                <a:cs typeface="Gotham Book"/>
              </a:rPr>
              <a:t>a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 these plans a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 not set in 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one and m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a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y change f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om </a:t>
            </a:r>
            <a:r>
              <a:rPr dirty="0" sz="900" spc="-30" b="0">
                <a:solidFill>
                  <a:srgbClr val="414042"/>
                </a:solidFill>
                <a:latin typeface="Gotham Book"/>
                <a:cs typeface="Gotham Book"/>
              </a:rPr>
              <a:t>y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ear 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 </a:t>
            </a:r>
            <a:r>
              <a:rPr dirty="0" sz="900" spc="-30" b="0">
                <a:solidFill>
                  <a:srgbClr val="414042"/>
                </a:solidFill>
                <a:latin typeface="Gotham Book"/>
                <a:cs typeface="Gotham Book"/>
              </a:rPr>
              <a:t>y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ea</a:t>
            </a:r>
            <a:r>
              <a:rPr dirty="0" sz="900" spc="-85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. Ask 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tudents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 w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h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y h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a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ving a plan can help them 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a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y On </a:t>
            </a:r>
            <a:r>
              <a:rPr dirty="0" sz="900" spc="-75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ack 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 G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adu</a:t>
            </a:r>
            <a:r>
              <a:rPr dirty="0" sz="900" spc="-5" b="0">
                <a:solidFill>
                  <a:srgbClr val="414042"/>
                </a:solidFill>
                <a:latin typeface="Gotham Book"/>
                <a:cs typeface="Gotham Book"/>
              </a:rPr>
              <a:t>a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e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. (25 min)</a:t>
            </a:r>
            <a:endParaRPr sz="900">
              <a:latin typeface="Gotham Book"/>
              <a:cs typeface="Gotham Book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buClr>
                <a:srgbClr val="414042"/>
              </a:buClr>
              <a:buFont typeface="Gotham Book"/>
              <a:buAutoNum type="arabicPeriod" startAt="3"/>
            </a:pPr>
            <a:endParaRPr sz="700">
              <a:latin typeface="Times New Roman"/>
              <a:cs typeface="Times New Roman"/>
            </a:endParaRPr>
          </a:p>
          <a:p>
            <a:pPr marL="179070" indent="-166370">
              <a:lnSpc>
                <a:spcPct val="100000"/>
              </a:lnSpc>
              <a:buClr>
                <a:srgbClr val="414042"/>
              </a:buClr>
              <a:buFont typeface="Gotham Book"/>
              <a:buAutoNum type="arabicPeriod" startAt="3"/>
              <a:tabLst>
                <a:tab pos="179705" algn="l"/>
              </a:tabLst>
            </a:pP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C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omple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 po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t-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 with 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tudents (5 min.)</a:t>
            </a:r>
            <a:endParaRPr sz="900">
              <a:latin typeface="Gotham Book"/>
              <a:cs typeface="Gotham Book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922700" y="9167055"/>
            <a:ext cx="1392499" cy="4341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6528536" y="1037759"/>
            <a:ext cx="799465" cy="146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50" spc="-70" b="0">
                <a:solidFill>
                  <a:srgbClr val="414042"/>
                </a:solidFill>
                <a:latin typeface="Gotham Book"/>
                <a:cs typeface="Gotham Book"/>
              </a:rPr>
              <a:t>P</a:t>
            </a:r>
            <a:r>
              <a:rPr dirty="0" sz="950" spc="-40" b="0">
                <a:solidFill>
                  <a:srgbClr val="414042"/>
                </a:solidFill>
                <a:latin typeface="Gotham Book"/>
                <a:cs typeface="Gotham Book"/>
              </a:rPr>
              <a:t>A</a:t>
            </a:r>
            <a:r>
              <a:rPr dirty="0" sz="950" b="0">
                <a:solidFill>
                  <a:srgbClr val="414042"/>
                </a:solidFill>
                <a:latin typeface="Gotham Book"/>
                <a:cs typeface="Gotham Book"/>
              </a:rPr>
              <a:t>GE 5 OF 7</a:t>
            </a:r>
            <a:endParaRPr sz="950">
              <a:latin typeface="Gotham Book"/>
              <a:cs typeface="Gotham 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23181" y="1524990"/>
            <a:ext cx="3708400" cy="579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5" b="1">
                <a:solidFill>
                  <a:srgbClr val="91AB5A"/>
                </a:solidFill>
                <a:latin typeface="Gotham Bold"/>
                <a:cs typeface="Gotham Bold"/>
              </a:rPr>
              <a:t>On</a:t>
            </a:r>
            <a:r>
              <a:rPr dirty="0" sz="1800" spc="-220" b="1">
                <a:solidFill>
                  <a:srgbClr val="91AB5A"/>
                </a:solidFill>
                <a:latin typeface="Gotham Bold"/>
                <a:cs typeface="Gotham Bold"/>
              </a:rPr>
              <a:t>-</a:t>
            </a:r>
            <a:r>
              <a:rPr dirty="0" sz="1800" spc="-160" b="1">
                <a:solidFill>
                  <a:srgbClr val="91AB5A"/>
                </a:solidFill>
                <a:latin typeface="Gotham Bold"/>
                <a:cs typeface="Gotham Bold"/>
              </a:rPr>
              <a:t>T</a:t>
            </a:r>
            <a:r>
              <a:rPr dirty="0" sz="1800" spc="-105" b="1">
                <a:solidFill>
                  <a:srgbClr val="91AB5A"/>
                </a:solidFill>
                <a:latin typeface="Gotham Bold"/>
                <a:cs typeface="Gotham Bold"/>
              </a:rPr>
              <a:t>r</a:t>
            </a:r>
            <a:r>
              <a:rPr dirty="0" sz="1800" spc="-55" b="1">
                <a:solidFill>
                  <a:srgbClr val="91AB5A"/>
                </a:solidFill>
                <a:latin typeface="Gotham Bold"/>
                <a:cs typeface="Gotham Bold"/>
              </a:rPr>
              <a:t>ack</a:t>
            </a:r>
            <a:r>
              <a:rPr dirty="0" sz="1800" spc="-50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1800" spc="-50" b="1">
                <a:solidFill>
                  <a:srgbClr val="91AB5A"/>
                </a:solidFill>
                <a:latin typeface="Gotham Bold"/>
                <a:cs typeface="Gotham Bold"/>
              </a:rPr>
              <a:t>Unit</a:t>
            </a:r>
            <a:r>
              <a:rPr dirty="0" sz="1800" spc="-50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1800" spc="-55" b="1">
                <a:solidFill>
                  <a:srgbClr val="91AB5A"/>
                </a:solidFill>
                <a:latin typeface="Gotham Bold"/>
                <a:cs typeface="Gotham Bold"/>
              </a:rPr>
              <a:t>Plan</a:t>
            </a:r>
            <a:endParaRPr sz="1800">
              <a:latin typeface="Gotham Bold"/>
              <a:cs typeface="Gotham Bold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1600" spc="-10" b="0">
                <a:solidFill>
                  <a:srgbClr val="58593E"/>
                </a:solidFill>
                <a:latin typeface="Gotham Medium"/>
                <a:cs typeface="Gotham Medium"/>
              </a:rPr>
              <a:t>Se</a:t>
            </a:r>
            <a:r>
              <a:rPr dirty="0" sz="1600" spc="-30" b="0">
                <a:solidFill>
                  <a:srgbClr val="58593E"/>
                </a:solidFill>
                <a:latin typeface="Gotham Medium"/>
                <a:cs typeface="Gotham Medium"/>
              </a:rPr>
              <a:t>s</a:t>
            </a:r>
            <a:r>
              <a:rPr dirty="0" sz="1600" spc="-10" b="0">
                <a:solidFill>
                  <a:srgbClr val="58593E"/>
                </a:solidFill>
                <a:latin typeface="Gotham Medium"/>
                <a:cs typeface="Gotham Medium"/>
              </a:rPr>
              <a:t>sion</a:t>
            </a:r>
            <a:r>
              <a:rPr dirty="0" sz="1600" b="0">
                <a:solidFill>
                  <a:srgbClr val="58593E"/>
                </a:solidFill>
                <a:latin typeface="Gotham Medium"/>
                <a:cs typeface="Gotham Medium"/>
              </a:rPr>
              <a:t> #2: Wh</a:t>
            </a:r>
            <a:r>
              <a:rPr dirty="0" sz="1600" spc="-10" b="0">
                <a:solidFill>
                  <a:srgbClr val="58593E"/>
                </a:solidFill>
                <a:latin typeface="Gotham Medium"/>
                <a:cs typeface="Gotham Medium"/>
              </a:rPr>
              <a:t>a</a:t>
            </a:r>
            <a:r>
              <a:rPr dirty="0" sz="1600" spc="-10" b="0">
                <a:solidFill>
                  <a:srgbClr val="58593E"/>
                </a:solidFill>
                <a:latin typeface="Gotham Medium"/>
                <a:cs typeface="Gotham Medium"/>
              </a:rPr>
              <a:t>t</a:t>
            </a:r>
            <a:r>
              <a:rPr dirty="0" sz="1600" b="0">
                <a:solidFill>
                  <a:srgbClr val="58593E"/>
                </a:solidFill>
                <a:latin typeface="Gotham Medium"/>
                <a:cs typeface="Gotham Medium"/>
              </a:rPr>
              <a:t> </a:t>
            </a:r>
            <a:r>
              <a:rPr dirty="0" sz="1600" spc="-10" b="0">
                <a:solidFill>
                  <a:srgbClr val="58593E"/>
                </a:solidFill>
                <a:latin typeface="Gotham Medium"/>
                <a:cs typeface="Gotham Medium"/>
              </a:rPr>
              <a:t>is</a:t>
            </a:r>
            <a:r>
              <a:rPr dirty="0" sz="1600" b="0">
                <a:solidFill>
                  <a:srgbClr val="58593E"/>
                </a:solidFill>
                <a:latin typeface="Gotham Medium"/>
                <a:cs typeface="Gotham Medium"/>
              </a:rPr>
              <a:t> </a:t>
            </a:r>
            <a:r>
              <a:rPr dirty="0" sz="1600" spc="-25" b="0">
                <a:solidFill>
                  <a:srgbClr val="58593E"/>
                </a:solidFill>
                <a:latin typeface="Gotham Medium"/>
                <a:cs typeface="Gotham Medium"/>
              </a:rPr>
              <a:t>m</a:t>
            </a:r>
            <a:r>
              <a:rPr dirty="0" sz="1600" b="0">
                <a:solidFill>
                  <a:srgbClr val="58593E"/>
                </a:solidFill>
                <a:latin typeface="Gotham Medium"/>
                <a:cs typeface="Gotham Medium"/>
              </a:rPr>
              <a:t>y </a:t>
            </a:r>
            <a:r>
              <a:rPr dirty="0" sz="1600" spc="-15" b="0">
                <a:solidFill>
                  <a:srgbClr val="58593E"/>
                </a:solidFill>
                <a:latin typeface="Gotham Medium"/>
                <a:cs typeface="Gotham Medium"/>
              </a:rPr>
              <a:t>4</a:t>
            </a:r>
            <a:r>
              <a:rPr dirty="0" sz="1600" spc="-130" b="0">
                <a:solidFill>
                  <a:srgbClr val="58593E"/>
                </a:solidFill>
                <a:latin typeface="Gotham Medium"/>
                <a:cs typeface="Gotham Medium"/>
              </a:rPr>
              <a:t>-</a:t>
            </a:r>
            <a:r>
              <a:rPr dirty="0" sz="1600" spc="-180" b="0">
                <a:solidFill>
                  <a:srgbClr val="58593E"/>
                </a:solidFill>
                <a:latin typeface="Gotham Medium"/>
                <a:cs typeface="Gotham Medium"/>
              </a:rPr>
              <a:t>Y</a:t>
            </a:r>
            <a:r>
              <a:rPr dirty="0" sz="1600" b="0">
                <a:solidFill>
                  <a:srgbClr val="58593E"/>
                </a:solidFill>
                <a:latin typeface="Gotham Medium"/>
                <a:cs typeface="Gotham Medium"/>
              </a:rPr>
              <a:t>ear Pla</a:t>
            </a:r>
            <a:r>
              <a:rPr dirty="0" sz="1600" spc="-50" b="0">
                <a:solidFill>
                  <a:srgbClr val="58593E"/>
                </a:solidFill>
                <a:latin typeface="Gotham Medium"/>
                <a:cs typeface="Gotham Medium"/>
              </a:rPr>
              <a:t>n</a:t>
            </a:r>
            <a:r>
              <a:rPr dirty="0" sz="1600" b="0">
                <a:solidFill>
                  <a:srgbClr val="58593E"/>
                </a:solidFill>
                <a:latin typeface="Gotham Medium"/>
                <a:cs typeface="Gotham Medium"/>
              </a:rPr>
              <a:t>?</a:t>
            </a:r>
            <a:endParaRPr sz="1600">
              <a:latin typeface="Gotham Medium"/>
              <a:cs typeface="Gotham Medium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58482" y="9124492"/>
            <a:ext cx="257175" cy="263525"/>
          </a:xfrm>
          <a:custGeom>
            <a:avLst/>
            <a:gdLst/>
            <a:ahLst/>
            <a:cxnLst/>
            <a:rect l="l" t="t" r="r" b="b"/>
            <a:pathLst>
              <a:path w="257175" h="263525">
                <a:moveTo>
                  <a:pt x="0" y="263347"/>
                </a:moveTo>
                <a:lnTo>
                  <a:pt x="256590" y="263347"/>
                </a:lnTo>
                <a:lnTo>
                  <a:pt x="256590" y="0"/>
                </a:lnTo>
                <a:lnTo>
                  <a:pt x="0" y="0"/>
                </a:lnTo>
                <a:lnTo>
                  <a:pt x="0" y="263347"/>
                </a:lnTo>
                <a:close/>
              </a:path>
            </a:pathLst>
          </a:custGeom>
          <a:solidFill>
            <a:srgbClr val="91AB5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82162" y="9217292"/>
            <a:ext cx="132715" cy="132715"/>
          </a:xfrm>
          <a:custGeom>
            <a:avLst/>
            <a:gdLst/>
            <a:ahLst/>
            <a:cxnLst/>
            <a:rect l="l" t="t" r="r" b="b"/>
            <a:pathLst>
              <a:path w="132715" h="132715">
                <a:moveTo>
                  <a:pt x="118135" y="106518"/>
                </a:moveTo>
                <a:lnTo>
                  <a:pt x="40707" y="106518"/>
                </a:lnTo>
                <a:lnTo>
                  <a:pt x="55388" y="112627"/>
                </a:lnTo>
                <a:lnTo>
                  <a:pt x="52797" y="130877"/>
                </a:lnTo>
                <a:lnTo>
                  <a:pt x="65255" y="132239"/>
                </a:lnTo>
                <a:lnTo>
                  <a:pt x="77945" y="131166"/>
                </a:lnTo>
                <a:lnTo>
                  <a:pt x="76750" y="113234"/>
                </a:lnTo>
                <a:lnTo>
                  <a:pt x="76773" y="112627"/>
                </a:lnTo>
                <a:lnTo>
                  <a:pt x="91418" y="106595"/>
                </a:lnTo>
                <a:lnTo>
                  <a:pt x="118071" y="106595"/>
                </a:lnTo>
                <a:close/>
              </a:path>
              <a:path w="132715" h="132715">
                <a:moveTo>
                  <a:pt x="118071" y="106595"/>
                </a:moveTo>
                <a:lnTo>
                  <a:pt x="91418" y="106595"/>
                </a:lnTo>
                <a:lnTo>
                  <a:pt x="102493" y="121327"/>
                </a:lnTo>
                <a:lnTo>
                  <a:pt x="112514" y="113234"/>
                </a:lnTo>
                <a:lnTo>
                  <a:pt x="118071" y="106595"/>
                </a:lnTo>
                <a:close/>
              </a:path>
              <a:path w="132715" h="132715">
                <a:moveTo>
                  <a:pt x="42910" y="76712"/>
                </a:moveTo>
                <a:lnTo>
                  <a:pt x="19587" y="76712"/>
                </a:lnTo>
                <a:lnTo>
                  <a:pt x="25645" y="91405"/>
                </a:lnTo>
                <a:lnTo>
                  <a:pt x="10913" y="102493"/>
                </a:lnTo>
                <a:lnTo>
                  <a:pt x="19005" y="112514"/>
                </a:lnTo>
                <a:lnTo>
                  <a:pt x="28719" y="120644"/>
                </a:lnTo>
                <a:lnTo>
                  <a:pt x="40707" y="106518"/>
                </a:lnTo>
                <a:lnTo>
                  <a:pt x="118135" y="106518"/>
                </a:lnTo>
                <a:lnTo>
                  <a:pt x="120644" y="103521"/>
                </a:lnTo>
                <a:lnTo>
                  <a:pt x="108164" y="92929"/>
                </a:lnTo>
                <a:lnTo>
                  <a:pt x="66120" y="92929"/>
                </a:lnTo>
                <a:lnTo>
                  <a:pt x="52529" y="89235"/>
                </a:lnTo>
                <a:lnTo>
                  <a:pt x="42902" y="79535"/>
                </a:lnTo>
                <a:lnTo>
                  <a:pt x="42910" y="76712"/>
                </a:lnTo>
                <a:close/>
              </a:path>
              <a:path w="132715" h="132715">
                <a:moveTo>
                  <a:pt x="106884" y="41522"/>
                </a:moveTo>
                <a:lnTo>
                  <a:pt x="55953" y="41522"/>
                </a:lnTo>
                <a:lnTo>
                  <a:pt x="73375" y="42617"/>
                </a:lnTo>
                <a:lnTo>
                  <a:pt x="85229" y="48587"/>
                </a:lnTo>
                <a:lnTo>
                  <a:pt x="91631" y="58083"/>
                </a:lnTo>
                <a:lnTo>
                  <a:pt x="89765" y="74880"/>
                </a:lnTo>
                <a:lnTo>
                  <a:pt x="82914" y="86284"/>
                </a:lnTo>
                <a:lnTo>
                  <a:pt x="72517" y="92134"/>
                </a:lnTo>
                <a:lnTo>
                  <a:pt x="66120" y="92929"/>
                </a:lnTo>
                <a:lnTo>
                  <a:pt x="108164" y="92929"/>
                </a:lnTo>
                <a:lnTo>
                  <a:pt x="106518" y="91532"/>
                </a:lnTo>
                <a:lnTo>
                  <a:pt x="112627" y="76851"/>
                </a:lnTo>
                <a:lnTo>
                  <a:pt x="131161" y="76851"/>
                </a:lnTo>
                <a:lnTo>
                  <a:pt x="132240" y="66984"/>
                </a:lnTo>
                <a:lnTo>
                  <a:pt x="131280" y="55528"/>
                </a:lnTo>
                <a:lnTo>
                  <a:pt x="112665" y="55528"/>
                </a:lnTo>
                <a:lnTo>
                  <a:pt x="106884" y="41522"/>
                </a:lnTo>
                <a:close/>
              </a:path>
              <a:path w="132715" h="132715">
                <a:moveTo>
                  <a:pt x="131161" y="76851"/>
                </a:moveTo>
                <a:lnTo>
                  <a:pt x="112627" y="76851"/>
                </a:lnTo>
                <a:lnTo>
                  <a:pt x="130877" y="79442"/>
                </a:lnTo>
                <a:lnTo>
                  <a:pt x="131161" y="76851"/>
                </a:lnTo>
                <a:close/>
              </a:path>
              <a:path w="132715" h="132715">
                <a:moveTo>
                  <a:pt x="1362" y="52797"/>
                </a:moveTo>
                <a:lnTo>
                  <a:pt x="0" y="65256"/>
                </a:lnTo>
                <a:lnTo>
                  <a:pt x="1063" y="77946"/>
                </a:lnTo>
                <a:lnTo>
                  <a:pt x="19587" y="76712"/>
                </a:lnTo>
                <a:lnTo>
                  <a:pt x="42910" y="76712"/>
                </a:lnTo>
                <a:lnTo>
                  <a:pt x="42951" y="61229"/>
                </a:lnTo>
                <a:lnTo>
                  <a:pt x="45173" y="55376"/>
                </a:lnTo>
                <a:lnTo>
                  <a:pt x="19612" y="55376"/>
                </a:lnTo>
                <a:lnTo>
                  <a:pt x="1362" y="52797"/>
                </a:lnTo>
                <a:close/>
              </a:path>
              <a:path w="132715" h="132715">
                <a:moveTo>
                  <a:pt x="131177" y="54293"/>
                </a:moveTo>
                <a:lnTo>
                  <a:pt x="112665" y="55528"/>
                </a:lnTo>
                <a:lnTo>
                  <a:pt x="131280" y="55528"/>
                </a:lnTo>
                <a:lnTo>
                  <a:pt x="131177" y="54293"/>
                </a:lnTo>
                <a:close/>
              </a:path>
              <a:path w="132715" h="132715">
                <a:moveTo>
                  <a:pt x="29747" y="10900"/>
                </a:moveTo>
                <a:lnTo>
                  <a:pt x="19725" y="19002"/>
                </a:lnTo>
                <a:lnTo>
                  <a:pt x="11596" y="28708"/>
                </a:lnTo>
                <a:lnTo>
                  <a:pt x="25721" y="40707"/>
                </a:lnTo>
                <a:lnTo>
                  <a:pt x="19612" y="55376"/>
                </a:lnTo>
                <a:lnTo>
                  <a:pt x="45173" y="55376"/>
                </a:lnTo>
                <a:lnTo>
                  <a:pt x="47710" y="48692"/>
                </a:lnTo>
                <a:lnTo>
                  <a:pt x="55953" y="41522"/>
                </a:lnTo>
                <a:lnTo>
                  <a:pt x="106884" y="41522"/>
                </a:lnTo>
                <a:lnTo>
                  <a:pt x="106595" y="40821"/>
                </a:lnTo>
                <a:lnTo>
                  <a:pt x="121339" y="29747"/>
                </a:lnTo>
                <a:lnTo>
                  <a:pt x="118086" y="25721"/>
                </a:lnTo>
                <a:lnTo>
                  <a:pt x="91532" y="25721"/>
                </a:lnTo>
                <a:lnTo>
                  <a:pt x="91349" y="25645"/>
                </a:lnTo>
                <a:lnTo>
                  <a:pt x="40821" y="25645"/>
                </a:lnTo>
                <a:lnTo>
                  <a:pt x="29747" y="10900"/>
                </a:lnTo>
                <a:close/>
              </a:path>
              <a:path w="132715" h="132715">
                <a:moveTo>
                  <a:pt x="103528" y="11599"/>
                </a:moveTo>
                <a:lnTo>
                  <a:pt x="91532" y="25721"/>
                </a:lnTo>
                <a:lnTo>
                  <a:pt x="118086" y="25721"/>
                </a:lnTo>
                <a:lnTo>
                  <a:pt x="113239" y="19724"/>
                </a:lnTo>
                <a:lnTo>
                  <a:pt x="103528" y="11599"/>
                </a:lnTo>
                <a:close/>
              </a:path>
              <a:path w="132715" h="132715">
                <a:moveTo>
                  <a:pt x="66984" y="0"/>
                </a:moveTo>
                <a:lnTo>
                  <a:pt x="54293" y="1063"/>
                </a:lnTo>
                <a:lnTo>
                  <a:pt x="55490" y="19002"/>
                </a:lnTo>
                <a:lnTo>
                  <a:pt x="55436" y="19612"/>
                </a:lnTo>
                <a:lnTo>
                  <a:pt x="40821" y="25645"/>
                </a:lnTo>
                <a:lnTo>
                  <a:pt x="91349" y="25645"/>
                </a:lnTo>
                <a:lnTo>
                  <a:pt x="76864" y="19612"/>
                </a:lnTo>
                <a:lnTo>
                  <a:pt x="79442" y="1362"/>
                </a:lnTo>
                <a:lnTo>
                  <a:pt x="669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08708" y="9208934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4" h="83184">
                <a:moveTo>
                  <a:pt x="53606" y="69189"/>
                </a:moveTo>
                <a:lnTo>
                  <a:pt x="30606" y="69189"/>
                </a:lnTo>
                <a:lnTo>
                  <a:pt x="40335" y="71183"/>
                </a:lnTo>
                <a:lnTo>
                  <a:pt x="40932" y="82689"/>
                </a:lnTo>
                <a:lnTo>
                  <a:pt x="46393" y="82753"/>
                </a:lnTo>
                <a:lnTo>
                  <a:pt x="51917" y="81737"/>
                </a:lnTo>
                <a:lnTo>
                  <a:pt x="57149" y="79565"/>
                </a:lnTo>
                <a:lnTo>
                  <a:pt x="53606" y="69189"/>
                </a:lnTo>
                <a:close/>
              </a:path>
              <a:path w="83184" h="83184">
                <a:moveTo>
                  <a:pt x="30829" y="53416"/>
                </a:moveTo>
                <a:lnTo>
                  <a:pt x="14096" y="53416"/>
                </a:lnTo>
                <a:lnTo>
                  <a:pt x="19570" y="61709"/>
                </a:lnTo>
                <a:lnTo>
                  <a:pt x="11849" y="70269"/>
                </a:lnTo>
                <a:lnTo>
                  <a:pt x="15811" y="74320"/>
                </a:lnTo>
                <a:lnTo>
                  <a:pt x="20472" y="77431"/>
                </a:lnTo>
                <a:lnTo>
                  <a:pt x="25526" y="79527"/>
                </a:lnTo>
                <a:lnTo>
                  <a:pt x="30606" y="69189"/>
                </a:lnTo>
                <a:lnTo>
                  <a:pt x="53606" y="69189"/>
                </a:lnTo>
                <a:lnTo>
                  <a:pt x="53428" y="68668"/>
                </a:lnTo>
                <a:lnTo>
                  <a:pt x="61721" y="63195"/>
                </a:lnTo>
                <a:lnTo>
                  <a:pt x="76835" y="63195"/>
                </a:lnTo>
                <a:lnTo>
                  <a:pt x="77444" y="62280"/>
                </a:lnTo>
                <a:lnTo>
                  <a:pt x="79292" y="57823"/>
                </a:lnTo>
                <a:lnTo>
                  <a:pt x="44576" y="57823"/>
                </a:lnTo>
                <a:lnTo>
                  <a:pt x="32194" y="55387"/>
                </a:lnTo>
                <a:lnTo>
                  <a:pt x="30829" y="53416"/>
                </a:lnTo>
                <a:close/>
              </a:path>
              <a:path w="83184" h="83184">
                <a:moveTo>
                  <a:pt x="76835" y="63195"/>
                </a:moveTo>
                <a:lnTo>
                  <a:pt x="61721" y="63195"/>
                </a:lnTo>
                <a:lnTo>
                  <a:pt x="70281" y="70916"/>
                </a:lnTo>
                <a:lnTo>
                  <a:pt x="74333" y="66954"/>
                </a:lnTo>
                <a:lnTo>
                  <a:pt x="76835" y="63195"/>
                </a:lnTo>
                <a:close/>
              </a:path>
              <a:path w="83184" h="83184">
                <a:moveTo>
                  <a:pt x="65896" y="25123"/>
                </a:moveTo>
                <a:lnTo>
                  <a:pt x="37315" y="25123"/>
                </a:lnTo>
                <a:lnTo>
                  <a:pt x="50132" y="27190"/>
                </a:lnTo>
                <a:lnTo>
                  <a:pt x="57547" y="36939"/>
                </a:lnTo>
                <a:lnTo>
                  <a:pt x="55637" y="49931"/>
                </a:lnTo>
                <a:lnTo>
                  <a:pt x="46136" y="57442"/>
                </a:lnTo>
                <a:lnTo>
                  <a:pt x="44576" y="57823"/>
                </a:lnTo>
                <a:lnTo>
                  <a:pt x="79292" y="57823"/>
                </a:lnTo>
                <a:lnTo>
                  <a:pt x="79540" y="57226"/>
                </a:lnTo>
                <a:lnTo>
                  <a:pt x="69189" y="52146"/>
                </a:lnTo>
                <a:lnTo>
                  <a:pt x="71196" y="42417"/>
                </a:lnTo>
                <a:lnTo>
                  <a:pt x="82702" y="41833"/>
                </a:lnTo>
                <a:lnTo>
                  <a:pt x="82765" y="36360"/>
                </a:lnTo>
                <a:lnTo>
                  <a:pt x="81737" y="30835"/>
                </a:lnTo>
                <a:lnTo>
                  <a:pt x="81113" y="29324"/>
                </a:lnTo>
                <a:lnTo>
                  <a:pt x="68668" y="29324"/>
                </a:lnTo>
                <a:lnTo>
                  <a:pt x="65896" y="25123"/>
                </a:lnTo>
                <a:close/>
              </a:path>
              <a:path w="83184" h="83184">
                <a:moveTo>
                  <a:pt x="12484" y="11836"/>
                </a:moveTo>
                <a:lnTo>
                  <a:pt x="8432" y="15798"/>
                </a:lnTo>
                <a:lnTo>
                  <a:pt x="5321" y="20472"/>
                </a:lnTo>
                <a:lnTo>
                  <a:pt x="3225" y="25526"/>
                </a:lnTo>
                <a:lnTo>
                  <a:pt x="13563" y="30594"/>
                </a:lnTo>
                <a:lnTo>
                  <a:pt x="11569" y="40335"/>
                </a:lnTo>
                <a:lnTo>
                  <a:pt x="63" y="40919"/>
                </a:lnTo>
                <a:lnTo>
                  <a:pt x="0" y="46393"/>
                </a:lnTo>
                <a:lnTo>
                  <a:pt x="1015" y="51904"/>
                </a:lnTo>
                <a:lnTo>
                  <a:pt x="3187" y="57149"/>
                </a:lnTo>
                <a:lnTo>
                  <a:pt x="14096" y="53416"/>
                </a:lnTo>
                <a:lnTo>
                  <a:pt x="30829" y="53416"/>
                </a:lnTo>
                <a:lnTo>
                  <a:pt x="25027" y="45029"/>
                </a:lnTo>
                <a:lnTo>
                  <a:pt x="27276" y="32416"/>
                </a:lnTo>
                <a:lnTo>
                  <a:pt x="37315" y="25123"/>
                </a:lnTo>
                <a:lnTo>
                  <a:pt x="65896" y="25123"/>
                </a:lnTo>
                <a:lnTo>
                  <a:pt x="63195" y="21031"/>
                </a:lnTo>
                <a:lnTo>
                  <a:pt x="64526" y="19557"/>
                </a:lnTo>
                <a:lnTo>
                  <a:pt x="21043" y="19557"/>
                </a:lnTo>
                <a:lnTo>
                  <a:pt x="12484" y="11836"/>
                </a:lnTo>
                <a:close/>
              </a:path>
              <a:path w="83184" h="83184">
                <a:moveTo>
                  <a:pt x="79578" y="25603"/>
                </a:moveTo>
                <a:lnTo>
                  <a:pt x="68668" y="29324"/>
                </a:lnTo>
                <a:lnTo>
                  <a:pt x="81113" y="29324"/>
                </a:lnTo>
                <a:lnTo>
                  <a:pt x="79578" y="25603"/>
                </a:lnTo>
                <a:close/>
              </a:path>
              <a:path w="83184" h="83184">
                <a:moveTo>
                  <a:pt x="36372" y="0"/>
                </a:moveTo>
                <a:lnTo>
                  <a:pt x="30848" y="1015"/>
                </a:lnTo>
                <a:lnTo>
                  <a:pt x="25615" y="3187"/>
                </a:lnTo>
                <a:lnTo>
                  <a:pt x="29336" y="14084"/>
                </a:lnTo>
                <a:lnTo>
                  <a:pt x="21043" y="19557"/>
                </a:lnTo>
                <a:lnTo>
                  <a:pt x="64526" y="19557"/>
                </a:lnTo>
                <a:lnTo>
                  <a:pt x="69941" y="13563"/>
                </a:lnTo>
                <a:lnTo>
                  <a:pt x="52158" y="13563"/>
                </a:lnTo>
                <a:lnTo>
                  <a:pt x="42430" y="11569"/>
                </a:lnTo>
                <a:lnTo>
                  <a:pt x="41833" y="63"/>
                </a:lnTo>
                <a:lnTo>
                  <a:pt x="36372" y="0"/>
                </a:lnTo>
                <a:close/>
              </a:path>
              <a:path w="83184" h="83184">
                <a:moveTo>
                  <a:pt x="57238" y="3213"/>
                </a:moveTo>
                <a:lnTo>
                  <a:pt x="52158" y="13563"/>
                </a:lnTo>
                <a:lnTo>
                  <a:pt x="69941" y="13563"/>
                </a:lnTo>
                <a:lnTo>
                  <a:pt x="70916" y="12484"/>
                </a:lnTo>
                <a:lnTo>
                  <a:pt x="66954" y="8420"/>
                </a:lnTo>
                <a:lnTo>
                  <a:pt x="62280" y="5308"/>
                </a:lnTo>
                <a:lnTo>
                  <a:pt x="57238" y="3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62959" y="9162795"/>
            <a:ext cx="60325" cy="60325"/>
          </a:xfrm>
          <a:custGeom>
            <a:avLst/>
            <a:gdLst/>
            <a:ahLst/>
            <a:cxnLst/>
            <a:rect l="l" t="t" r="r" b="b"/>
            <a:pathLst>
              <a:path w="60325" h="60325">
                <a:moveTo>
                  <a:pt x="29713" y="43014"/>
                </a:moveTo>
                <a:lnTo>
                  <a:pt x="12369" y="43014"/>
                </a:lnTo>
                <a:lnTo>
                  <a:pt x="17640" y="48056"/>
                </a:lnTo>
                <a:lnTo>
                  <a:pt x="13525" y="55448"/>
                </a:lnTo>
                <a:lnTo>
                  <a:pt x="16903" y="57607"/>
                </a:lnTo>
                <a:lnTo>
                  <a:pt x="20739" y="59131"/>
                </a:lnTo>
                <a:lnTo>
                  <a:pt x="24841" y="59816"/>
                </a:lnTo>
                <a:lnTo>
                  <a:pt x="26771" y="51587"/>
                </a:lnTo>
                <a:lnTo>
                  <a:pt x="34061" y="51409"/>
                </a:lnTo>
                <a:lnTo>
                  <a:pt x="45472" y="51409"/>
                </a:lnTo>
                <a:lnTo>
                  <a:pt x="43014" y="47447"/>
                </a:lnTo>
                <a:lnTo>
                  <a:pt x="46477" y="43827"/>
                </a:lnTo>
                <a:lnTo>
                  <a:pt x="31826" y="43827"/>
                </a:lnTo>
                <a:lnTo>
                  <a:pt x="29713" y="43014"/>
                </a:lnTo>
                <a:close/>
              </a:path>
              <a:path w="60325" h="60325">
                <a:moveTo>
                  <a:pt x="45472" y="51409"/>
                </a:moveTo>
                <a:lnTo>
                  <a:pt x="34061" y="51409"/>
                </a:lnTo>
                <a:lnTo>
                  <a:pt x="36385" y="59550"/>
                </a:lnTo>
                <a:lnTo>
                  <a:pt x="40449" y="58661"/>
                </a:lnTo>
                <a:lnTo>
                  <a:pt x="44208" y="56972"/>
                </a:lnTo>
                <a:lnTo>
                  <a:pt x="47472" y="54635"/>
                </a:lnTo>
                <a:lnTo>
                  <a:pt x="45472" y="51409"/>
                </a:lnTo>
                <a:close/>
              </a:path>
              <a:path w="60325" h="60325">
                <a:moveTo>
                  <a:pt x="4381" y="13525"/>
                </a:moveTo>
                <a:lnTo>
                  <a:pt x="2209" y="16903"/>
                </a:lnTo>
                <a:lnTo>
                  <a:pt x="685" y="20739"/>
                </a:lnTo>
                <a:lnTo>
                  <a:pt x="0" y="24841"/>
                </a:lnTo>
                <a:lnTo>
                  <a:pt x="8242" y="26771"/>
                </a:lnTo>
                <a:lnTo>
                  <a:pt x="8407" y="34061"/>
                </a:lnTo>
                <a:lnTo>
                  <a:pt x="266" y="36385"/>
                </a:lnTo>
                <a:lnTo>
                  <a:pt x="1155" y="40449"/>
                </a:lnTo>
                <a:lnTo>
                  <a:pt x="2844" y="44208"/>
                </a:lnTo>
                <a:lnTo>
                  <a:pt x="5181" y="47472"/>
                </a:lnTo>
                <a:lnTo>
                  <a:pt x="12369" y="43014"/>
                </a:lnTo>
                <a:lnTo>
                  <a:pt x="29713" y="43014"/>
                </a:lnTo>
                <a:lnTo>
                  <a:pt x="19151" y="38950"/>
                </a:lnTo>
                <a:lnTo>
                  <a:pt x="15989" y="31826"/>
                </a:lnTo>
                <a:lnTo>
                  <a:pt x="20866" y="19151"/>
                </a:lnTo>
                <a:lnTo>
                  <a:pt x="24271" y="17640"/>
                </a:lnTo>
                <a:lnTo>
                  <a:pt x="11772" y="17640"/>
                </a:lnTo>
                <a:lnTo>
                  <a:pt x="4381" y="13525"/>
                </a:lnTo>
                <a:close/>
              </a:path>
              <a:path w="60325" h="60325">
                <a:moveTo>
                  <a:pt x="57899" y="42176"/>
                </a:moveTo>
                <a:lnTo>
                  <a:pt x="48056" y="42176"/>
                </a:lnTo>
                <a:lnTo>
                  <a:pt x="55435" y="46291"/>
                </a:lnTo>
                <a:lnTo>
                  <a:pt x="57607" y="42913"/>
                </a:lnTo>
                <a:lnTo>
                  <a:pt x="57899" y="42176"/>
                </a:lnTo>
                <a:close/>
              </a:path>
              <a:path w="60325" h="60325">
                <a:moveTo>
                  <a:pt x="46595" y="15989"/>
                </a:moveTo>
                <a:lnTo>
                  <a:pt x="27990" y="15989"/>
                </a:lnTo>
                <a:lnTo>
                  <a:pt x="40665" y="20866"/>
                </a:lnTo>
                <a:lnTo>
                  <a:pt x="43827" y="27990"/>
                </a:lnTo>
                <a:lnTo>
                  <a:pt x="38950" y="40665"/>
                </a:lnTo>
                <a:lnTo>
                  <a:pt x="31826" y="43827"/>
                </a:lnTo>
                <a:lnTo>
                  <a:pt x="46477" y="43827"/>
                </a:lnTo>
                <a:lnTo>
                  <a:pt x="48056" y="42176"/>
                </a:lnTo>
                <a:lnTo>
                  <a:pt x="57899" y="42176"/>
                </a:lnTo>
                <a:lnTo>
                  <a:pt x="59131" y="39077"/>
                </a:lnTo>
                <a:lnTo>
                  <a:pt x="59816" y="34975"/>
                </a:lnTo>
                <a:lnTo>
                  <a:pt x="51587" y="33045"/>
                </a:lnTo>
                <a:lnTo>
                  <a:pt x="51409" y="25755"/>
                </a:lnTo>
                <a:lnTo>
                  <a:pt x="59550" y="23431"/>
                </a:lnTo>
                <a:lnTo>
                  <a:pt x="58661" y="19367"/>
                </a:lnTo>
                <a:lnTo>
                  <a:pt x="57508" y="16802"/>
                </a:lnTo>
                <a:lnTo>
                  <a:pt x="47447" y="16802"/>
                </a:lnTo>
                <a:lnTo>
                  <a:pt x="46595" y="15989"/>
                </a:lnTo>
                <a:close/>
              </a:path>
              <a:path w="60325" h="60325">
                <a:moveTo>
                  <a:pt x="23431" y="279"/>
                </a:moveTo>
                <a:lnTo>
                  <a:pt x="19367" y="1155"/>
                </a:lnTo>
                <a:lnTo>
                  <a:pt x="15608" y="2857"/>
                </a:lnTo>
                <a:lnTo>
                  <a:pt x="12344" y="5181"/>
                </a:lnTo>
                <a:lnTo>
                  <a:pt x="16802" y="12369"/>
                </a:lnTo>
                <a:lnTo>
                  <a:pt x="11772" y="17640"/>
                </a:lnTo>
                <a:lnTo>
                  <a:pt x="24271" y="17640"/>
                </a:lnTo>
                <a:lnTo>
                  <a:pt x="27990" y="15989"/>
                </a:lnTo>
                <a:lnTo>
                  <a:pt x="46595" y="15989"/>
                </a:lnTo>
                <a:lnTo>
                  <a:pt x="42176" y="11772"/>
                </a:lnTo>
                <a:lnTo>
                  <a:pt x="44050" y="8407"/>
                </a:lnTo>
                <a:lnTo>
                  <a:pt x="25755" y="8407"/>
                </a:lnTo>
                <a:lnTo>
                  <a:pt x="23431" y="279"/>
                </a:lnTo>
                <a:close/>
              </a:path>
              <a:path w="60325" h="60325">
                <a:moveTo>
                  <a:pt x="54635" y="12344"/>
                </a:moveTo>
                <a:lnTo>
                  <a:pt x="47447" y="16802"/>
                </a:lnTo>
                <a:lnTo>
                  <a:pt x="57508" y="16802"/>
                </a:lnTo>
                <a:lnTo>
                  <a:pt x="56972" y="15608"/>
                </a:lnTo>
                <a:lnTo>
                  <a:pt x="54635" y="12344"/>
                </a:lnTo>
                <a:close/>
              </a:path>
              <a:path w="60325" h="60325">
                <a:moveTo>
                  <a:pt x="34975" y="0"/>
                </a:moveTo>
                <a:lnTo>
                  <a:pt x="33045" y="8242"/>
                </a:lnTo>
                <a:lnTo>
                  <a:pt x="25755" y="8407"/>
                </a:lnTo>
                <a:lnTo>
                  <a:pt x="44050" y="8407"/>
                </a:lnTo>
                <a:lnTo>
                  <a:pt x="46291" y="4381"/>
                </a:lnTo>
                <a:lnTo>
                  <a:pt x="42913" y="2209"/>
                </a:lnTo>
                <a:lnTo>
                  <a:pt x="39077" y="685"/>
                </a:lnTo>
                <a:lnTo>
                  <a:pt x="349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755721" y="9185857"/>
            <a:ext cx="1122045" cy="2209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700" spc="-20" b="1">
                <a:solidFill>
                  <a:srgbClr val="91AB5A"/>
                </a:solidFill>
                <a:latin typeface="Gotham Bold"/>
                <a:cs typeface="Gotham Bold"/>
              </a:rPr>
              <a:t>IMPLEMENTING SCHOO</a:t>
            </a:r>
            <a:r>
              <a:rPr dirty="0" sz="700" spc="-50" b="1">
                <a:solidFill>
                  <a:srgbClr val="91AB5A"/>
                </a:solidFill>
                <a:latin typeface="Gotham Bold"/>
                <a:cs typeface="Gotham Bold"/>
              </a:rPr>
              <a:t>L</a:t>
            </a:r>
            <a:r>
              <a:rPr dirty="0" sz="700" spc="-25" b="1">
                <a:solidFill>
                  <a:srgbClr val="91AB5A"/>
                </a:solidFill>
                <a:latin typeface="Gotham Bold"/>
                <a:cs typeface="Gotham Bold"/>
              </a:rPr>
              <a:t>-B</a:t>
            </a:r>
            <a:r>
              <a:rPr dirty="0" sz="700" spc="-40" b="1">
                <a:solidFill>
                  <a:srgbClr val="91AB5A"/>
                </a:solidFill>
                <a:latin typeface="Gotham Bold"/>
                <a:cs typeface="Gotham Bold"/>
              </a:rPr>
              <a:t>A</a:t>
            </a:r>
            <a:r>
              <a:rPr dirty="0" sz="700" spc="-25" b="1">
                <a:solidFill>
                  <a:srgbClr val="91AB5A"/>
                </a:solidFill>
                <a:latin typeface="Gotham Bold"/>
                <a:cs typeface="Gotham Bold"/>
              </a:rPr>
              <a:t>SED</a:t>
            </a:r>
            <a:r>
              <a:rPr dirty="0" sz="700" spc="-20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700" spc="-25" b="1">
                <a:solidFill>
                  <a:srgbClr val="91AB5A"/>
                </a:solidFill>
                <a:latin typeface="Gotham Bold"/>
                <a:cs typeface="Gotham Bold"/>
              </a:rPr>
              <a:t>TEAMS</a:t>
            </a:r>
            <a:endParaRPr sz="700">
              <a:latin typeface="Gotham Bold"/>
              <a:cs typeface="Gotham Bold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45815" y="9513238"/>
            <a:ext cx="172148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 b="0">
                <a:solidFill>
                  <a:srgbClr val="91AB5A"/>
                </a:solidFill>
                <a:latin typeface="Gotham Book"/>
                <a:cs typeface="Gotham Book"/>
              </a:rPr>
              <a:t>NCS</a:t>
            </a:r>
            <a:r>
              <a:rPr dirty="0" sz="700" spc="-5" b="0">
                <a:solidFill>
                  <a:srgbClr val="91AB5A"/>
                </a:solidFill>
                <a:latin typeface="Gotham Book"/>
                <a:cs typeface="Gotham Book"/>
              </a:rPr>
              <a:t> FRESHMAN ON</a:t>
            </a:r>
            <a:r>
              <a:rPr dirty="0" sz="700" spc="-65" b="0">
                <a:solidFill>
                  <a:srgbClr val="91AB5A"/>
                </a:solidFill>
                <a:latin typeface="Gotham Book"/>
                <a:cs typeface="Gotham Book"/>
              </a:rPr>
              <a:t>-</a:t>
            </a:r>
            <a:r>
              <a:rPr dirty="0" sz="700" b="0">
                <a:solidFill>
                  <a:srgbClr val="91AB5A"/>
                </a:solidFill>
                <a:latin typeface="Gotham Book"/>
                <a:cs typeface="Gotham Book"/>
              </a:rPr>
              <a:t>TR</a:t>
            </a:r>
            <a:r>
              <a:rPr dirty="0" sz="700" spc="-30" b="0">
                <a:solidFill>
                  <a:srgbClr val="91AB5A"/>
                </a:solidFill>
                <a:latin typeface="Gotham Book"/>
                <a:cs typeface="Gotham Book"/>
              </a:rPr>
              <a:t>A</a:t>
            </a:r>
            <a:r>
              <a:rPr dirty="0" sz="700" spc="-10" b="0">
                <a:solidFill>
                  <a:srgbClr val="91AB5A"/>
                </a:solidFill>
                <a:latin typeface="Gotham Book"/>
                <a:cs typeface="Gotham Book"/>
              </a:rPr>
              <a:t>CK</a:t>
            </a:r>
            <a:r>
              <a:rPr dirty="0" sz="700" b="0">
                <a:solidFill>
                  <a:srgbClr val="91AB5A"/>
                </a:solidFill>
                <a:latin typeface="Gotham Book"/>
                <a:cs typeface="Gotham Book"/>
              </a:rPr>
              <a:t> </a:t>
            </a:r>
            <a:r>
              <a:rPr dirty="0" sz="700" spc="-35" b="0">
                <a:solidFill>
                  <a:srgbClr val="91AB5A"/>
                </a:solidFill>
                <a:latin typeface="Gotham Book"/>
                <a:cs typeface="Gotham Book"/>
              </a:rPr>
              <a:t>T</a:t>
            </a:r>
            <a:r>
              <a:rPr dirty="0" sz="700" b="0">
                <a:solidFill>
                  <a:srgbClr val="91AB5A"/>
                </a:solidFill>
                <a:latin typeface="Gotham Book"/>
                <a:cs typeface="Gotham Book"/>
              </a:rPr>
              <a:t>OOLKIT</a:t>
            </a:r>
            <a:endParaRPr sz="700">
              <a:latin typeface="Gotham Book"/>
              <a:cs typeface="Gotham Boo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62382" y="9486324"/>
            <a:ext cx="247650" cy="146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50" b="0">
                <a:solidFill>
                  <a:srgbClr val="414042"/>
                </a:solidFill>
                <a:latin typeface="Gotham Book"/>
                <a:cs typeface="Gotham Book"/>
              </a:rPr>
              <a:t>238</a:t>
            </a:r>
            <a:endParaRPr sz="950">
              <a:latin typeface="Gotham Book"/>
              <a:cs typeface="Gotham Boo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7772400" cy="457200"/>
          </a:xfrm>
          <a:custGeom>
            <a:avLst/>
            <a:gdLst/>
            <a:ahLst/>
            <a:cxnLst/>
            <a:rect l="l" t="t" r="r" b="b"/>
            <a:pathLst>
              <a:path w="7772400" h="457200">
                <a:moveTo>
                  <a:pt x="0" y="457200"/>
                </a:moveTo>
                <a:lnTo>
                  <a:pt x="7772400" y="457200"/>
                </a:lnTo>
                <a:lnTo>
                  <a:pt x="77724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AEB1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300380"/>
            <a:ext cx="7772400" cy="152400"/>
          </a:xfrm>
          <a:custGeom>
            <a:avLst/>
            <a:gdLst/>
            <a:ahLst/>
            <a:cxnLst/>
            <a:rect l="l" t="t" r="r" b="b"/>
            <a:pathLst>
              <a:path w="7772400" h="152400">
                <a:moveTo>
                  <a:pt x="0" y="152400"/>
                </a:moveTo>
                <a:lnTo>
                  <a:pt x="7772400" y="152400"/>
                </a:lnTo>
                <a:lnTo>
                  <a:pt x="77724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91AB5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47980"/>
            <a:ext cx="7772400" cy="152400"/>
          </a:xfrm>
          <a:custGeom>
            <a:avLst/>
            <a:gdLst/>
            <a:ahLst/>
            <a:cxnLst/>
            <a:rect l="l" t="t" r="r" b="b"/>
            <a:pathLst>
              <a:path w="7772400" h="152400">
                <a:moveTo>
                  <a:pt x="0" y="152400"/>
                </a:moveTo>
                <a:lnTo>
                  <a:pt x="7772400" y="152400"/>
                </a:lnTo>
                <a:lnTo>
                  <a:pt x="77724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46483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323181" y="1524990"/>
            <a:ext cx="4707890" cy="826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5" b="1">
                <a:solidFill>
                  <a:srgbClr val="91AB5A"/>
                </a:solidFill>
                <a:latin typeface="Gotham Bold"/>
                <a:cs typeface="Gotham Bold"/>
              </a:rPr>
              <a:t>On</a:t>
            </a:r>
            <a:r>
              <a:rPr dirty="0" sz="1800" spc="-220" b="1">
                <a:solidFill>
                  <a:srgbClr val="91AB5A"/>
                </a:solidFill>
                <a:latin typeface="Gotham Bold"/>
                <a:cs typeface="Gotham Bold"/>
              </a:rPr>
              <a:t>-</a:t>
            </a:r>
            <a:r>
              <a:rPr dirty="0" sz="1800" spc="-160" b="1">
                <a:solidFill>
                  <a:srgbClr val="91AB5A"/>
                </a:solidFill>
                <a:latin typeface="Gotham Bold"/>
                <a:cs typeface="Gotham Bold"/>
              </a:rPr>
              <a:t>T</a:t>
            </a:r>
            <a:r>
              <a:rPr dirty="0" sz="1800" spc="-105" b="1">
                <a:solidFill>
                  <a:srgbClr val="91AB5A"/>
                </a:solidFill>
                <a:latin typeface="Gotham Bold"/>
                <a:cs typeface="Gotham Bold"/>
              </a:rPr>
              <a:t>r</a:t>
            </a:r>
            <a:r>
              <a:rPr dirty="0" sz="1800" spc="-55" b="1">
                <a:solidFill>
                  <a:srgbClr val="91AB5A"/>
                </a:solidFill>
                <a:latin typeface="Gotham Bold"/>
                <a:cs typeface="Gotham Bold"/>
              </a:rPr>
              <a:t>ack</a:t>
            </a:r>
            <a:r>
              <a:rPr dirty="0" sz="1800" spc="-50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1800" spc="-50" b="1">
                <a:solidFill>
                  <a:srgbClr val="91AB5A"/>
                </a:solidFill>
                <a:latin typeface="Gotham Bold"/>
                <a:cs typeface="Gotham Bold"/>
              </a:rPr>
              <a:t>Unit</a:t>
            </a:r>
            <a:r>
              <a:rPr dirty="0" sz="1800" spc="-50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1800" spc="-55" b="1">
                <a:solidFill>
                  <a:srgbClr val="91AB5A"/>
                </a:solidFill>
                <a:latin typeface="Gotham Bold"/>
                <a:cs typeface="Gotham Bold"/>
              </a:rPr>
              <a:t>Plan</a:t>
            </a:r>
            <a:endParaRPr sz="1800">
              <a:latin typeface="Gotham Bold"/>
              <a:cs typeface="Gotham Bold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1600" spc="-10" b="0">
                <a:solidFill>
                  <a:srgbClr val="58593E"/>
                </a:solidFill>
                <a:latin typeface="Gotham Medium"/>
                <a:cs typeface="Gotham Medium"/>
              </a:rPr>
              <a:t>Se</a:t>
            </a:r>
            <a:r>
              <a:rPr dirty="0" sz="1600" spc="-30" b="0">
                <a:solidFill>
                  <a:srgbClr val="58593E"/>
                </a:solidFill>
                <a:latin typeface="Gotham Medium"/>
                <a:cs typeface="Gotham Medium"/>
              </a:rPr>
              <a:t>s</a:t>
            </a:r>
            <a:r>
              <a:rPr dirty="0" sz="1600" spc="-10" b="0">
                <a:solidFill>
                  <a:srgbClr val="58593E"/>
                </a:solidFill>
                <a:latin typeface="Gotham Medium"/>
                <a:cs typeface="Gotham Medium"/>
              </a:rPr>
              <a:t>sion</a:t>
            </a:r>
            <a:r>
              <a:rPr dirty="0" sz="1600" b="0">
                <a:solidFill>
                  <a:srgbClr val="58593E"/>
                </a:solidFill>
                <a:latin typeface="Gotham Medium"/>
                <a:cs typeface="Gotham Medium"/>
              </a:rPr>
              <a:t> #3: Am I On </a:t>
            </a:r>
            <a:r>
              <a:rPr dirty="0" sz="1600" spc="-120" b="0">
                <a:solidFill>
                  <a:srgbClr val="58593E"/>
                </a:solidFill>
                <a:latin typeface="Gotham Medium"/>
                <a:cs typeface="Gotham Medium"/>
              </a:rPr>
              <a:t>T</a:t>
            </a:r>
            <a:r>
              <a:rPr dirty="0" sz="1600" spc="-40" b="0">
                <a:solidFill>
                  <a:srgbClr val="58593E"/>
                </a:solidFill>
                <a:latin typeface="Gotham Medium"/>
                <a:cs typeface="Gotham Medium"/>
              </a:rPr>
              <a:t>r</a:t>
            </a:r>
            <a:r>
              <a:rPr dirty="0" sz="1600" b="0">
                <a:solidFill>
                  <a:srgbClr val="58593E"/>
                </a:solidFill>
                <a:latin typeface="Gotham Medium"/>
                <a:cs typeface="Gotham Medium"/>
              </a:rPr>
              <a:t>ack?</a:t>
            </a:r>
            <a:endParaRPr sz="1600">
              <a:latin typeface="Gotham Medium"/>
              <a:cs typeface="Gotham Medium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1200" spc="-10" b="0">
                <a:solidFill>
                  <a:srgbClr val="58593E"/>
                </a:solidFill>
                <a:latin typeface="Gotham Medium"/>
                <a:cs typeface="Gotham Medium"/>
              </a:rPr>
              <a:t>(</a:t>
            </a:r>
            <a:r>
              <a:rPr dirty="0" sz="1200" spc="-140" b="0">
                <a:solidFill>
                  <a:srgbClr val="58593E"/>
                </a:solidFill>
                <a:latin typeface="Gotham Medium"/>
                <a:cs typeface="Gotham Medium"/>
              </a:rPr>
              <a:t>T</a:t>
            </a:r>
            <a:r>
              <a:rPr dirty="0" sz="1200" b="0">
                <a:solidFill>
                  <a:srgbClr val="58593E"/>
                </a:solidFill>
                <a:latin typeface="Gotham Medium"/>
                <a:cs typeface="Gotham Medium"/>
              </a:rPr>
              <a:t>o </a:t>
            </a:r>
            <a:r>
              <a:rPr dirty="0" sz="1200" spc="-10" b="0">
                <a:solidFill>
                  <a:srgbClr val="58593E"/>
                </a:solidFill>
                <a:latin typeface="Gotham Medium"/>
                <a:cs typeface="Gotham Medium"/>
              </a:rPr>
              <a:t>be</a:t>
            </a:r>
            <a:r>
              <a:rPr dirty="0" sz="1200" b="0">
                <a:solidFill>
                  <a:srgbClr val="58593E"/>
                </a:solidFill>
                <a:latin typeface="Gotham Medium"/>
                <a:cs typeface="Gotham Medium"/>
              </a:rPr>
              <a:t> </a:t>
            </a:r>
            <a:r>
              <a:rPr dirty="0" sz="1200" spc="-20" b="0">
                <a:solidFill>
                  <a:srgbClr val="58593E"/>
                </a:solidFill>
                <a:latin typeface="Gotham Medium"/>
                <a:cs typeface="Gotham Medium"/>
              </a:rPr>
              <a:t>c</a:t>
            </a:r>
            <a:r>
              <a:rPr dirty="0" sz="1200" spc="-10" b="0">
                <a:solidFill>
                  <a:srgbClr val="58593E"/>
                </a:solidFill>
                <a:latin typeface="Gotham Medium"/>
                <a:cs typeface="Gotham Medium"/>
              </a:rPr>
              <a:t>omple</a:t>
            </a:r>
            <a:r>
              <a:rPr dirty="0" sz="1200" spc="-25" b="0">
                <a:solidFill>
                  <a:srgbClr val="58593E"/>
                </a:solidFill>
                <a:latin typeface="Gotham Medium"/>
                <a:cs typeface="Gotham Medium"/>
              </a:rPr>
              <a:t>t</a:t>
            </a:r>
            <a:r>
              <a:rPr dirty="0" sz="1200" spc="-10" b="0">
                <a:solidFill>
                  <a:srgbClr val="58593E"/>
                </a:solidFill>
                <a:latin typeface="Gotham Medium"/>
                <a:cs typeface="Gotham Medium"/>
              </a:rPr>
              <a:t>ed</a:t>
            </a:r>
            <a:r>
              <a:rPr dirty="0" sz="1200" b="0">
                <a:solidFill>
                  <a:srgbClr val="58593E"/>
                </a:solidFill>
                <a:latin typeface="Gotham Medium"/>
                <a:cs typeface="Gotham Medium"/>
              </a:rPr>
              <a:t> </a:t>
            </a:r>
            <a:r>
              <a:rPr dirty="0" sz="1200" spc="-10" b="0">
                <a:solidFill>
                  <a:srgbClr val="58593E"/>
                </a:solidFill>
                <a:latin typeface="Gotham Medium"/>
                <a:cs typeface="Gotham Medium"/>
              </a:rPr>
              <a:t>af</a:t>
            </a:r>
            <a:r>
              <a:rPr dirty="0" sz="1200" spc="-25" b="0">
                <a:solidFill>
                  <a:srgbClr val="58593E"/>
                </a:solidFill>
                <a:latin typeface="Gotham Medium"/>
                <a:cs typeface="Gotham Medium"/>
              </a:rPr>
              <a:t>t</a:t>
            </a:r>
            <a:r>
              <a:rPr dirty="0" sz="1200" b="0">
                <a:solidFill>
                  <a:srgbClr val="58593E"/>
                </a:solidFill>
                <a:latin typeface="Gotham Medium"/>
                <a:cs typeface="Gotham Medium"/>
              </a:rPr>
              <a:t>er </a:t>
            </a:r>
            <a:r>
              <a:rPr dirty="0" sz="1200" spc="-5" b="0">
                <a:solidFill>
                  <a:srgbClr val="58593E"/>
                </a:solidFill>
                <a:latin typeface="Gotham Medium"/>
                <a:cs typeface="Gotham Medium"/>
              </a:rPr>
              <a:t>1</a:t>
            </a:r>
            <a:r>
              <a:rPr dirty="0" sz="1200" spc="-25" b="0">
                <a:solidFill>
                  <a:srgbClr val="58593E"/>
                </a:solidFill>
                <a:latin typeface="Gotham Medium"/>
                <a:cs typeface="Gotham Medium"/>
              </a:rPr>
              <a:t>s</a:t>
            </a:r>
            <a:r>
              <a:rPr dirty="0" sz="1200" spc="-5" b="0">
                <a:solidFill>
                  <a:srgbClr val="58593E"/>
                </a:solidFill>
                <a:latin typeface="Gotham Medium"/>
                <a:cs typeface="Gotham Medium"/>
              </a:rPr>
              <a:t>t</a:t>
            </a:r>
            <a:r>
              <a:rPr dirty="0" sz="1200" b="0">
                <a:solidFill>
                  <a:srgbClr val="58593E"/>
                </a:solidFill>
                <a:latin typeface="Gotham Medium"/>
                <a:cs typeface="Gotham Medium"/>
              </a:rPr>
              <a:t> </a:t>
            </a:r>
            <a:r>
              <a:rPr dirty="0" sz="1200" spc="-10" b="0">
                <a:solidFill>
                  <a:srgbClr val="58593E"/>
                </a:solidFill>
                <a:latin typeface="Gotham Medium"/>
                <a:cs typeface="Gotham Medium"/>
              </a:rPr>
              <a:t>seme</a:t>
            </a:r>
            <a:r>
              <a:rPr dirty="0" sz="1200" spc="-25" b="0">
                <a:solidFill>
                  <a:srgbClr val="58593E"/>
                </a:solidFill>
                <a:latin typeface="Gotham Medium"/>
                <a:cs typeface="Gotham Medium"/>
              </a:rPr>
              <a:t>s</a:t>
            </a:r>
            <a:r>
              <a:rPr dirty="0" sz="1200" spc="-25" b="0">
                <a:solidFill>
                  <a:srgbClr val="58593E"/>
                </a:solidFill>
                <a:latin typeface="Gotham Medium"/>
                <a:cs typeface="Gotham Medium"/>
              </a:rPr>
              <a:t>t</a:t>
            </a:r>
            <a:r>
              <a:rPr dirty="0" sz="1200" b="0">
                <a:solidFill>
                  <a:srgbClr val="58593E"/>
                </a:solidFill>
                <a:latin typeface="Gotham Medium"/>
                <a:cs typeface="Gotham Medium"/>
              </a:rPr>
              <a:t>er </a:t>
            </a:r>
            <a:r>
              <a:rPr dirty="0" sz="1200" spc="-5" b="0">
                <a:solidFill>
                  <a:srgbClr val="58593E"/>
                </a:solidFill>
                <a:latin typeface="Gotham Medium"/>
                <a:cs typeface="Gotham Medium"/>
              </a:rPr>
              <a:t>t</a:t>
            </a:r>
            <a:r>
              <a:rPr dirty="0" sz="1200" spc="-40" b="0">
                <a:solidFill>
                  <a:srgbClr val="58593E"/>
                </a:solidFill>
                <a:latin typeface="Gotham Medium"/>
                <a:cs typeface="Gotham Medium"/>
              </a:rPr>
              <a:t>r</a:t>
            </a:r>
            <a:r>
              <a:rPr dirty="0" sz="1200" spc="-10" b="0">
                <a:solidFill>
                  <a:srgbClr val="58593E"/>
                </a:solidFill>
                <a:latin typeface="Gotham Medium"/>
                <a:cs typeface="Gotham Medium"/>
              </a:rPr>
              <a:t>anscripts</a:t>
            </a:r>
            <a:r>
              <a:rPr dirty="0" sz="1200" b="0">
                <a:solidFill>
                  <a:srgbClr val="58593E"/>
                </a:solidFill>
                <a:latin typeface="Gotham Medium"/>
                <a:cs typeface="Gotham Medium"/>
              </a:rPr>
              <a:t> a</a:t>
            </a:r>
            <a:r>
              <a:rPr dirty="0" sz="1200" spc="-25" b="0">
                <a:solidFill>
                  <a:srgbClr val="58593E"/>
                </a:solidFill>
                <a:latin typeface="Gotham Medium"/>
                <a:cs typeface="Gotham Medium"/>
              </a:rPr>
              <a:t>r</a:t>
            </a:r>
            <a:r>
              <a:rPr dirty="0" sz="1200" b="0">
                <a:solidFill>
                  <a:srgbClr val="58593E"/>
                </a:solidFill>
                <a:latin typeface="Gotham Medium"/>
                <a:cs typeface="Gotham Medium"/>
              </a:rPr>
              <a:t>e </a:t>
            </a:r>
            <a:r>
              <a:rPr dirty="0" sz="1200" spc="-25" b="0">
                <a:solidFill>
                  <a:srgbClr val="58593E"/>
                </a:solidFill>
                <a:latin typeface="Gotham Medium"/>
                <a:cs typeface="Gotham Medium"/>
              </a:rPr>
              <a:t>a</a:t>
            </a:r>
            <a:r>
              <a:rPr dirty="0" sz="1200" spc="-30" b="0">
                <a:solidFill>
                  <a:srgbClr val="58593E"/>
                </a:solidFill>
                <a:latin typeface="Gotham Medium"/>
                <a:cs typeface="Gotham Medium"/>
              </a:rPr>
              <a:t>v</a:t>
            </a:r>
            <a:r>
              <a:rPr dirty="0" sz="1200" spc="-10" b="0">
                <a:solidFill>
                  <a:srgbClr val="58593E"/>
                </a:solidFill>
                <a:latin typeface="Gotham Medium"/>
                <a:cs typeface="Gotham Medium"/>
              </a:rPr>
              <a:t>ailabl</a:t>
            </a:r>
            <a:r>
              <a:rPr dirty="0" sz="1200" spc="-50" b="0">
                <a:solidFill>
                  <a:srgbClr val="58593E"/>
                </a:solidFill>
                <a:latin typeface="Gotham Medium"/>
                <a:cs typeface="Gotham Medium"/>
              </a:rPr>
              <a:t>e</a:t>
            </a:r>
            <a:r>
              <a:rPr dirty="0" sz="1200" spc="-10" b="0">
                <a:solidFill>
                  <a:srgbClr val="58593E"/>
                </a:solidFill>
                <a:latin typeface="Gotham Medium"/>
                <a:cs typeface="Gotham Medium"/>
              </a:rPr>
              <a:t>)</a:t>
            </a:r>
            <a:endParaRPr sz="1200">
              <a:latin typeface="Gotham Medium"/>
              <a:cs typeface="Gotham Medium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0883" y="452780"/>
            <a:ext cx="700405" cy="700405"/>
          </a:xfrm>
          <a:custGeom>
            <a:avLst/>
            <a:gdLst/>
            <a:ahLst/>
            <a:cxnLst/>
            <a:rect l="l" t="t" r="r" b="b"/>
            <a:pathLst>
              <a:path w="700405" h="700405">
                <a:moveTo>
                  <a:pt x="0" y="699858"/>
                </a:moveTo>
                <a:lnTo>
                  <a:pt x="699858" y="699858"/>
                </a:lnTo>
                <a:lnTo>
                  <a:pt x="699858" y="0"/>
                </a:lnTo>
                <a:lnTo>
                  <a:pt x="0" y="0"/>
                </a:lnTo>
                <a:lnTo>
                  <a:pt x="0" y="699858"/>
                </a:lnTo>
                <a:close/>
              </a:path>
            </a:pathLst>
          </a:custGeom>
          <a:solidFill>
            <a:srgbClr val="91AB5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1689" y="510449"/>
            <a:ext cx="558800" cy="657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565"/>
              </a:lnSpc>
            </a:pPr>
            <a:r>
              <a:rPr dirty="0" sz="800" spc="-20" b="0">
                <a:solidFill>
                  <a:srgbClr val="FFFFFF"/>
                </a:solidFill>
                <a:latin typeface="Gotham Black"/>
                <a:cs typeface="Gotham Black"/>
              </a:rPr>
              <a:t>T</a:t>
            </a:r>
            <a:r>
              <a:rPr dirty="0" sz="800" spc="5" b="0">
                <a:solidFill>
                  <a:srgbClr val="FFFFFF"/>
                </a:solidFill>
                <a:latin typeface="Gotham Black"/>
                <a:cs typeface="Gotham Black"/>
              </a:rPr>
              <a:t>OOL</a:t>
            </a:r>
            <a:r>
              <a:rPr dirty="0" sz="800" b="0">
                <a:solidFill>
                  <a:srgbClr val="FFFFFF"/>
                </a:solidFill>
                <a:latin typeface="Gotham Black"/>
                <a:cs typeface="Gotham Black"/>
              </a:rPr>
              <a:t> </a:t>
            </a:r>
            <a:r>
              <a:rPr dirty="0" sz="800" spc="5" b="0">
                <a:solidFill>
                  <a:srgbClr val="FFFFFF"/>
                </a:solidFill>
                <a:latin typeface="Gotham Black"/>
                <a:cs typeface="Gotham Black"/>
              </a:rPr>
              <a:t>SET</a:t>
            </a:r>
            <a:endParaRPr sz="800">
              <a:latin typeface="Gotham Black"/>
              <a:cs typeface="Gotham Black"/>
            </a:endParaRPr>
          </a:p>
          <a:p>
            <a:pPr algn="ctr">
              <a:lnSpc>
                <a:spcPts val="4625"/>
              </a:lnSpc>
            </a:pPr>
            <a:r>
              <a:rPr dirty="0" sz="4250" spc="-130" b="1">
                <a:solidFill>
                  <a:srgbClr val="FFFFFF"/>
                </a:solidFill>
                <a:latin typeface="Gotham Bold"/>
                <a:cs typeface="Gotham Bold"/>
              </a:rPr>
              <a:t>C</a:t>
            </a:r>
            <a:endParaRPr sz="4250">
              <a:latin typeface="Gotham Bold"/>
              <a:cs typeface="Gotham Bold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677464" y="9164398"/>
            <a:ext cx="1117600" cy="391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323181" y="838553"/>
            <a:ext cx="1704339" cy="343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6100"/>
              </a:lnSpc>
            </a:pPr>
            <a:r>
              <a:rPr dirty="0" sz="1100" spc="-35" b="1">
                <a:solidFill>
                  <a:srgbClr val="91AB5A"/>
                </a:solidFill>
                <a:latin typeface="Gotham Bold"/>
                <a:cs typeface="Gotham Bold"/>
              </a:rPr>
              <a:t>Engaging</a:t>
            </a:r>
            <a:r>
              <a:rPr dirty="0" sz="1100" spc="-30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1100" spc="-50" b="1">
                <a:solidFill>
                  <a:srgbClr val="91AB5A"/>
                </a:solidFill>
                <a:latin typeface="Gotham Bold"/>
                <a:cs typeface="Gotham Bold"/>
              </a:rPr>
              <a:t>S</a:t>
            </a:r>
            <a:r>
              <a:rPr dirty="0" sz="1100" spc="-35" b="1">
                <a:solidFill>
                  <a:srgbClr val="91AB5A"/>
                </a:solidFill>
                <a:latin typeface="Gotham Bold"/>
                <a:cs typeface="Gotham Bold"/>
              </a:rPr>
              <a:t>tudents</a:t>
            </a:r>
            <a:r>
              <a:rPr dirty="0" sz="1100" spc="-30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1100" spc="-35" b="1">
                <a:solidFill>
                  <a:srgbClr val="91AB5A"/>
                </a:solidFill>
                <a:latin typeface="Gotham Bold"/>
                <a:cs typeface="Gotham Bold"/>
              </a:rPr>
              <a:t>in</a:t>
            </a:r>
            <a:r>
              <a:rPr dirty="0" sz="1100" spc="-25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1100" spc="-45" b="1">
                <a:solidFill>
                  <a:srgbClr val="91AB5A"/>
                </a:solidFill>
                <a:latin typeface="Gotham Bold"/>
                <a:cs typeface="Gotham Bold"/>
              </a:rPr>
              <a:t>On</a:t>
            </a:r>
            <a:r>
              <a:rPr dirty="0" sz="1100" spc="-125" b="1">
                <a:solidFill>
                  <a:srgbClr val="91AB5A"/>
                </a:solidFill>
                <a:latin typeface="Gotham Bold"/>
                <a:cs typeface="Gotham Bold"/>
              </a:rPr>
              <a:t>-</a:t>
            </a:r>
            <a:r>
              <a:rPr dirty="0" sz="1100" spc="-100" b="1">
                <a:solidFill>
                  <a:srgbClr val="91AB5A"/>
                </a:solidFill>
                <a:latin typeface="Gotham Bold"/>
                <a:cs typeface="Gotham Bold"/>
              </a:rPr>
              <a:t>T</a:t>
            </a:r>
            <a:r>
              <a:rPr dirty="0" sz="1100" spc="-65" b="1">
                <a:solidFill>
                  <a:srgbClr val="91AB5A"/>
                </a:solidFill>
                <a:latin typeface="Gotham Bold"/>
                <a:cs typeface="Gotham Bold"/>
              </a:rPr>
              <a:t>r</a:t>
            </a:r>
            <a:r>
              <a:rPr dirty="0" sz="1100" spc="-35" b="1">
                <a:solidFill>
                  <a:srgbClr val="91AB5A"/>
                </a:solidFill>
                <a:latin typeface="Gotham Bold"/>
                <a:cs typeface="Gotham Bold"/>
              </a:rPr>
              <a:t>ack</a:t>
            </a:r>
            <a:r>
              <a:rPr dirty="0" sz="1100" spc="-30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1100" spc="-50" b="1">
                <a:solidFill>
                  <a:srgbClr val="91AB5A"/>
                </a:solidFill>
                <a:latin typeface="Gotham Bold"/>
                <a:cs typeface="Gotham Bold"/>
              </a:rPr>
              <a:t>C</a:t>
            </a:r>
            <a:r>
              <a:rPr dirty="0" sz="1100" spc="-40" b="1">
                <a:solidFill>
                  <a:srgbClr val="91AB5A"/>
                </a:solidFill>
                <a:latin typeface="Gotham Bold"/>
                <a:cs typeface="Gotham Bold"/>
              </a:rPr>
              <a:t>o</a:t>
            </a:r>
            <a:r>
              <a:rPr dirty="0" sz="1100" spc="-65" b="1">
                <a:solidFill>
                  <a:srgbClr val="91AB5A"/>
                </a:solidFill>
                <a:latin typeface="Gotham Bold"/>
                <a:cs typeface="Gotham Bold"/>
              </a:rPr>
              <a:t>n</a:t>
            </a:r>
            <a:r>
              <a:rPr dirty="0" sz="1100" spc="-70" b="1">
                <a:solidFill>
                  <a:srgbClr val="91AB5A"/>
                </a:solidFill>
                <a:latin typeface="Gotham Bold"/>
                <a:cs typeface="Gotham Bold"/>
              </a:rPr>
              <a:t>v</a:t>
            </a:r>
            <a:r>
              <a:rPr dirty="0" sz="1100" spc="-30" b="1">
                <a:solidFill>
                  <a:srgbClr val="91AB5A"/>
                </a:solidFill>
                <a:latin typeface="Gotham Bold"/>
                <a:cs typeface="Gotham Bold"/>
              </a:rPr>
              <a:t>ers</a:t>
            </a:r>
            <a:r>
              <a:rPr dirty="0" sz="1100" spc="-45" b="1">
                <a:solidFill>
                  <a:srgbClr val="91AB5A"/>
                </a:solidFill>
                <a:latin typeface="Gotham Bold"/>
                <a:cs typeface="Gotham Bold"/>
              </a:rPr>
              <a:t>a</a:t>
            </a:r>
            <a:r>
              <a:rPr dirty="0" sz="1100" spc="-35" b="1">
                <a:solidFill>
                  <a:srgbClr val="91AB5A"/>
                </a:solidFill>
                <a:latin typeface="Gotham Bold"/>
                <a:cs typeface="Gotham Bold"/>
              </a:rPr>
              <a:t>tions</a:t>
            </a:r>
            <a:endParaRPr sz="1100">
              <a:latin typeface="Gotham Bold"/>
              <a:cs typeface="Gotham Bold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922700" y="9167055"/>
            <a:ext cx="1392499" cy="4341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6524314" y="1037759"/>
            <a:ext cx="803910" cy="146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50" spc="-70" b="0">
                <a:solidFill>
                  <a:srgbClr val="414042"/>
                </a:solidFill>
                <a:latin typeface="Gotham Book"/>
                <a:cs typeface="Gotham Book"/>
              </a:rPr>
              <a:t>P</a:t>
            </a:r>
            <a:r>
              <a:rPr dirty="0" sz="950" spc="-40" b="0">
                <a:solidFill>
                  <a:srgbClr val="414042"/>
                </a:solidFill>
                <a:latin typeface="Gotham Book"/>
                <a:cs typeface="Gotham Book"/>
              </a:rPr>
              <a:t>A</a:t>
            </a:r>
            <a:r>
              <a:rPr dirty="0" sz="950" b="0">
                <a:solidFill>
                  <a:srgbClr val="414042"/>
                </a:solidFill>
                <a:latin typeface="Gotham Book"/>
                <a:cs typeface="Gotham Book"/>
              </a:rPr>
              <a:t>GE 6 OF 7</a:t>
            </a:r>
            <a:endParaRPr sz="950">
              <a:latin typeface="Gotham Book"/>
              <a:cs typeface="Gotham 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19790" y="9706285"/>
            <a:ext cx="2482850" cy="146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50" b="0" i="1">
                <a:solidFill>
                  <a:srgbClr val="414042"/>
                </a:solidFill>
                <a:latin typeface="Gotham Book"/>
                <a:cs typeface="Gotham Book"/>
              </a:rPr>
              <a:t>* </a:t>
            </a:r>
            <a:r>
              <a:rPr dirty="0" sz="950" spc="-10" b="0" i="1">
                <a:solidFill>
                  <a:srgbClr val="414042"/>
                </a:solidFill>
                <a:latin typeface="Gotham Book"/>
                <a:cs typeface="Gotham Book"/>
              </a:rPr>
              <a:t>American</a:t>
            </a:r>
            <a:r>
              <a:rPr dirty="0" sz="950" spc="-10" b="0" i="1">
                <a:solidFill>
                  <a:srgbClr val="414042"/>
                </a:solidFill>
                <a:latin typeface="Gotham Book"/>
                <a:cs typeface="Gotham Book"/>
              </a:rPr>
              <a:t> School </a:t>
            </a:r>
            <a:r>
              <a:rPr dirty="0" sz="950" spc="-10" b="0" i="1">
                <a:solidFill>
                  <a:srgbClr val="414042"/>
                </a:solidFill>
                <a:latin typeface="Gotham Book"/>
                <a:cs typeface="Gotham Book"/>
              </a:rPr>
              <a:t>C</a:t>
            </a:r>
            <a:r>
              <a:rPr dirty="0" sz="950" b="0" i="1">
                <a:solidFill>
                  <a:srgbClr val="414042"/>
                </a:solidFill>
                <a:latin typeface="Gotham Book"/>
                <a:cs typeface="Gotham Book"/>
              </a:rPr>
              <a:t>ounselor A</a:t>
            </a:r>
            <a:r>
              <a:rPr dirty="0" sz="950" spc="-10" b="0" i="1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50" b="0" i="1">
                <a:solidFill>
                  <a:srgbClr val="414042"/>
                </a:solidFill>
                <a:latin typeface="Gotham Book"/>
                <a:cs typeface="Gotham Book"/>
              </a:rPr>
              <a:t>soci</a:t>
            </a:r>
            <a:r>
              <a:rPr dirty="0" sz="950" spc="-10" b="0" i="1">
                <a:solidFill>
                  <a:srgbClr val="414042"/>
                </a:solidFill>
                <a:latin typeface="Gotham Book"/>
                <a:cs typeface="Gotham Book"/>
              </a:rPr>
              <a:t>a</a:t>
            </a:r>
            <a:r>
              <a:rPr dirty="0" sz="950" b="0" i="1">
                <a:solidFill>
                  <a:srgbClr val="414042"/>
                </a:solidFill>
                <a:latin typeface="Gotham Book"/>
                <a:cs typeface="Gotham Book"/>
              </a:rPr>
              <a:t>tion</a:t>
            </a:r>
            <a:endParaRPr sz="950">
              <a:latin typeface="Gotham Book"/>
              <a:cs typeface="Gotham Book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58482" y="9124492"/>
            <a:ext cx="257175" cy="263525"/>
          </a:xfrm>
          <a:custGeom>
            <a:avLst/>
            <a:gdLst/>
            <a:ahLst/>
            <a:cxnLst/>
            <a:rect l="l" t="t" r="r" b="b"/>
            <a:pathLst>
              <a:path w="257175" h="263525">
                <a:moveTo>
                  <a:pt x="0" y="263347"/>
                </a:moveTo>
                <a:lnTo>
                  <a:pt x="256590" y="263347"/>
                </a:lnTo>
                <a:lnTo>
                  <a:pt x="256590" y="0"/>
                </a:lnTo>
                <a:lnTo>
                  <a:pt x="0" y="0"/>
                </a:lnTo>
                <a:lnTo>
                  <a:pt x="0" y="263347"/>
                </a:lnTo>
                <a:close/>
              </a:path>
            </a:pathLst>
          </a:custGeom>
          <a:solidFill>
            <a:srgbClr val="91AB5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82162" y="9217292"/>
            <a:ext cx="132715" cy="132715"/>
          </a:xfrm>
          <a:custGeom>
            <a:avLst/>
            <a:gdLst/>
            <a:ahLst/>
            <a:cxnLst/>
            <a:rect l="l" t="t" r="r" b="b"/>
            <a:pathLst>
              <a:path w="132715" h="132715">
                <a:moveTo>
                  <a:pt x="118135" y="106518"/>
                </a:moveTo>
                <a:lnTo>
                  <a:pt x="40707" y="106518"/>
                </a:lnTo>
                <a:lnTo>
                  <a:pt x="55388" y="112627"/>
                </a:lnTo>
                <a:lnTo>
                  <a:pt x="52797" y="130877"/>
                </a:lnTo>
                <a:lnTo>
                  <a:pt x="65255" y="132239"/>
                </a:lnTo>
                <a:lnTo>
                  <a:pt x="77945" y="131166"/>
                </a:lnTo>
                <a:lnTo>
                  <a:pt x="76750" y="113234"/>
                </a:lnTo>
                <a:lnTo>
                  <a:pt x="76773" y="112627"/>
                </a:lnTo>
                <a:lnTo>
                  <a:pt x="91418" y="106595"/>
                </a:lnTo>
                <a:lnTo>
                  <a:pt x="118071" y="106595"/>
                </a:lnTo>
                <a:close/>
              </a:path>
              <a:path w="132715" h="132715">
                <a:moveTo>
                  <a:pt x="118071" y="106595"/>
                </a:moveTo>
                <a:lnTo>
                  <a:pt x="91418" y="106595"/>
                </a:lnTo>
                <a:lnTo>
                  <a:pt x="102493" y="121327"/>
                </a:lnTo>
                <a:lnTo>
                  <a:pt x="112514" y="113234"/>
                </a:lnTo>
                <a:lnTo>
                  <a:pt x="118071" y="106595"/>
                </a:lnTo>
                <a:close/>
              </a:path>
              <a:path w="132715" h="132715">
                <a:moveTo>
                  <a:pt x="42910" y="76712"/>
                </a:moveTo>
                <a:lnTo>
                  <a:pt x="19587" y="76712"/>
                </a:lnTo>
                <a:lnTo>
                  <a:pt x="25645" y="91405"/>
                </a:lnTo>
                <a:lnTo>
                  <a:pt x="10913" y="102493"/>
                </a:lnTo>
                <a:lnTo>
                  <a:pt x="19005" y="112514"/>
                </a:lnTo>
                <a:lnTo>
                  <a:pt x="28719" y="120644"/>
                </a:lnTo>
                <a:lnTo>
                  <a:pt x="40707" y="106518"/>
                </a:lnTo>
                <a:lnTo>
                  <a:pt x="118135" y="106518"/>
                </a:lnTo>
                <a:lnTo>
                  <a:pt x="120644" y="103521"/>
                </a:lnTo>
                <a:lnTo>
                  <a:pt x="108164" y="92929"/>
                </a:lnTo>
                <a:lnTo>
                  <a:pt x="66120" y="92929"/>
                </a:lnTo>
                <a:lnTo>
                  <a:pt x="52529" y="89235"/>
                </a:lnTo>
                <a:lnTo>
                  <a:pt x="42902" y="79535"/>
                </a:lnTo>
                <a:lnTo>
                  <a:pt x="42910" y="76712"/>
                </a:lnTo>
                <a:close/>
              </a:path>
              <a:path w="132715" h="132715">
                <a:moveTo>
                  <a:pt x="106884" y="41522"/>
                </a:moveTo>
                <a:lnTo>
                  <a:pt x="55953" y="41522"/>
                </a:lnTo>
                <a:lnTo>
                  <a:pt x="73375" y="42617"/>
                </a:lnTo>
                <a:lnTo>
                  <a:pt x="85229" y="48587"/>
                </a:lnTo>
                <a:lnTo>
                  <a:pt x="91631" y="58083"/>
                </a:lnTo>
                <a:lnTo>
                  <a:pt x="89765" y="74880"/>
                </a:lnTo>
                <a:lnTo>
                  <a:pt x="82914" y="86284"/>
                </a:lnTo>
                <a:lnTo>
                  <a:pt x="72517" y="92134"/>
                </a:lnTo>
                <a:lnTo>
                  <a:pt x="66120" y="92929"/>
                </a:lnTo>
                <a:lnTo>
                  <a:pt x="108164" y="92929"/>
                </a:lnTo>
                <a:lnTo>
                  <a:pt x="106518" y="91532"/>
                </a:lnTo>
                <a:lnTo>
                  <a:pt x="112627" y="76851"/>
                </a:lnTo>
                <a:lnTo>
                  <a:pt x="131161" y="76851"/>
                </a:lnTo>
                <a:lnTo>
                  <a:pt x="132240" y="66984"/>
                </a:lnTo>
                <a:lnTo>
                  <a:pt x="131280" y="55528"/>
                </a:lnTo>
                <a:lnTo>
                  <a:pt x="112665" y="55528"/>
                </a:lnTo>
                <a:lnTo>
                  <a:pt x="106884" y="41522"/>
                </a:lnTo>
                <a:close/>
              </a:path>
              <a:path w="132715" h="132715">
                <a:moveTo>
                  <a:pt x="131161" y="76851"/>
                </a:moveTo>
                <a:lnTo>
                  <a:pt x="112627" y="76851"/>
                </a:lnTo>
                <a:lnTo>
                  <a:pt x="130877" y="79442"/>
                </a:lnTo>
                <a:lnTo>
                  <a:pt x="131161" y="76851"/>
                </a:lnTo>
                <a:close/>
              </a:path>
              <a:path w="132715" h="132715">
                <a:moveTo>
                  <a:pt x="1362" y="52797"/>
                </a:moveTo>
                <a:lnTo>
                  <a:pt x="0" y="65256"/>
                </a:lnTo>
                <a:lnTo>
                  <a:pt x="1063" y="77946"/>
                </a:lnTo>
                <a:lnTo>
                  <a:pt x="19587" y="76712"/>
                </a:lnTo>
                <a:lnTo>
                  <a:pt x="42910" y="76712"/>
                </a:lnTo>
                <a:lnTo>
                  <a:pt x="42951" y="61229"/>
                </a:lnTo>
                <a:lnTo>
                  <a:pt x="45173" y="55376"/>
                </a:lnTo>
                <a:lnTo>
                  <a:pt x="19612" y="55376"/>
                </a:lnTo>
                <a:lnTo>
                  <a:pt x="1362" y="52797"/>
                </a:lnTo>
                <a:close/>
              </a:path>
              <a:path w="132715" h="132715">
                <a:moveTo>
                  <a:pt x="131177" y="54293"/>
                </a:moveTo>
                <a:lnTo>
                  <a:pt x="112665" y="55528"/>
                </a:lnTo>
                <a:lnTo>
                  <a:pt x="131280" y="55528"/>
                </a:lnTo>
                <a:lnTo>
                  <a:pt x="131177" y="54293"/>
                </a:lnTo>
                <a:close/>
              </a:path>
              <a:path w="132715" h="132715">
                <a:moveTo>
                  <a:pt x="29747" y="10900"/>
                </a:moveTo>
                <a:lnTo>
                  <a:pt x="19725" y="19002"/>
                </a:lnTo>
                <a:lnTo>
                  <a:pt x="11596" y="28708"/>
                </a:lnTo>
                <a:lnTo>
                  <a:pt x="25721" y="40707"/>
                </a:lnTo>
                <a:lnTo>
                  <a:pt x="19612" y="55376"/>
                </a:lnTo>
                <a:lnTo>
                  <a:pt x="45173" y="55376"/>
                </a:lnTo>
                <a:lnTo>
                  <a:pt x="47710" y="48692"/>
                </a:lnTo>
                <a:lnTo>
                  <a:pt x="55953" y="41522"/>
                </a:lnTo>
                <a:lnTo>
                  <a:pt x="106884" y="41522"/>
                </a:lnTo>
                <a:lnTo>
                  <a:pt x="106595" y="40821"/>
                </a:lnTo>
                <a:lnTo>
                  <a:pt x="121339" y="29747"/>
                </a:lnTo>
                <a:lnTo>
                  <a:pt x="118086" y="25721"/>
                </a:lnTo>
                <a:lnTo>
                  <a:pt x="91532" y="25721"/>
                </a:lnTo>
                <a:lnTo>
                  <a:pt x="91349" y="25645"/>
                </a:lnTo>
                <a:lnTo>
                  <a:pt x="40821" y="25645"/>
                </a:lnTo>
                <a:lnTo>
                  <a:pt x="29747" y="10900"/>
                </a:lnTo>
                <a:close/>
              </a:path>
              <a:path w="132715" h="132715">
                <a:moveTo>
                  <a:pt x="103528" y="11599"/>
                </a:moveTo>
                <a:lnTo>
                  <a:pt x="91532" y="25721"/>
                </a:lnTo>
                <a:lnTo>
                  <a:pt x="118086" y="25721"/>
                </a:lnTo>
                <a:lnTo>
                  <a:pt x="113239" y="19724"/>
                </a:lnTo>
                <a:lnTo>
                  <a:pt x="103528" y="11599"/>
                </a:lnTo>
                <a:close/>
              </a:path>
              <a:path w="132715" h="132715">
                <a:moveTo>
                  <a:pt x="66984" y="0"/>
                </a:moveTo>
                <a:lnTo>
                  <a:pt x="54293" y="1063"/>
                </a:lnTo>
                <a:lnTo>
                  <a:pt x="55490" y="19002"/>
                </a:lnTo>
                <a:lnTo>
                  <a:pt x="55436" y="19612"/>
                </a:lnTo>
                <a:lnTo>
                  <a:pt x="40821" y="25645"/>
                </a:lnTo>
                <a:lnTo>
                  <a:pt x="91349" y="25645"/>
                </a:lnTo>
                <a:lnTo>
                  <a:pt x="76864" y="19612"/>
                </a:lnTo>
                <a:lnTo>
                  <a:pt x="79442" y="1362"/>
                </a:lnTo>
                <a:lnTo>
                  <a:pt x="669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08708" y="9208934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4" h="83184">
                <a:moveTo>
                  <a:pt x="53606" y="69189"/>
                </a:moveTo>
                <a:lnTo>
                  <a:pt x="30606" y="69189"/>
                </a:lnTo>
                <a:lnTo>
                  <a:pt x="40335" y="71183"/>
                </a:lnTo>
                <a:lnTo>
                  <a:pt x="40932" y="82689"/>
                </a:lnTo>
                <a:lnTo>
                  <a:pt x="46393" y="82753"/>
                </a:lnTo>
                <a:lnTo>
                  <a:pt x="51917" y="81737"/>
                </a:lnTo>
                <a:lnTo>
                  <a:pt x="57149" y="79565"/>
                </a:lnTo>
                <a:lnTo>
                  <a:pt x="53606" y="69189"/>
                </a:lnTo>
                <a:close/>
              </a:path>
              <a:path w="83184" h="83184">
                <a:moveTo>
                  <a:pt x="30829" y="53416"/>
                </a:moveTo>
                <a:lnTo>
                  <a:pt x="14096" y="53416"/>
                </a:lnTo>
                <a:lnTo>
                  <a:pt x="19570" y="61709"/>
                </a:lnTo>
                <a:lnTo>
                  <a:pt x="11849" y="70269"/>
                </a:lnTo>
                <a:lnTo>
                  <a:pt x="15811" y="74320"/>
                </a:lnTo>
                <a:lnTo>
                  <a:pt x="20472" y="77431"/>
                </a:lnTo>
                <a:lnTo>
                  <a:pt x="25526" y="79527"/>
                </a:lnTo>
                <a:lnTo>
                  <a:pt x="30606" y="69189"/>
                </a:lnTo>
                <a:lnTo>
                  <a:pt x="53606" y="69189"/>
                </a:lnTo>
                <a:lnTo>
                  <a:pt x="53428" y="68668"/>
                </a:lnTo>
                <a:lnTo>
                  <a:pt x="61721" y="63195"/>
                </a:lnTo>
                <a:lnTo>
                  <a:pt x="76835" y="63195"/>
                </a:lnTo>
                <a:lnTo>
                  <a:pt x="77444" y="62280"/>
                </a:lnTo>
                <a:lnTo>
                  <a:pt x="79292" y="57823"/>
                </a:lnTo>
                <a:lnTo>
                  <a:pt x="44576" y="57823"/>
                </a:lnTo>
                <a:lnTo>
                  <a:pt x="32194" y="55387"/>
                </a:lnTo>
                <a:lnTo>
                  <a:pt x="30829" y="53416"/>
                </a:lnTo>
                <a:close/>
              </a:path>
              <a:path w="83184" h="83184">
                <a:moveTo>
                  <a:pt x="76835" y="63195"/>
                </a:moveTo>
                <a:lnTo>
                  <a:pt x="61721" y="63195"/>
                </a:lnTo>
                <a:lnTo>
                  <a:pt x="70281" y="70916"/>
                </a:lnTo>
                <a:lnTo>
                  <a:pt x="74333" y="66954"/>
                </a:lnTo>
                <a:lnTo>
                  <a:pt x="76835" y="63195"/>
                </a:lnTo>
                <a:close/>
              </a:path>
              <a:path w="83184" h="83184">
                <a:moveTo>
                  <a:pt x="65896" y="25123"/>
                </a:moveTo>
                <a:lnTo>
                  <a:pt x="37315" y="25123"/>
                </a:lnTo>
                <a:lnTo>
                  <a:pt x="50132" y="27190"/>
                </a:lnTo>
                <a:lnTo>
                  <a:pt x="57547" y="36939"/>
                </a:lnTo>
                <a:lnTo>
                  <a:pt x="55637" y="49931"/>
                </a:lnTo>
                <a:lnTo>
                  <a:pt x="46136" y="57442"/>
                </a:lnTo>
                <a:lnTo>
                  <a:pt x="44576" y="57823"/>
                </a:lnTo>
                <a:lnTo>
                  <a:pt x="79292" y="57823"/>
                </a:lnTo>
                <a:lnTo>
                  <a:pt x="79540" y="57226"/>
                </a:lnTo>
                <a:lnTo>
                  <a:pt x="69189" y="52146"/>
                </a:lnTo>
                <a:lnTo>
                  <a:pt x="71196" y="42417"/>
                </a:lnTo>
                <a:lnTo>
                  <a:pt x="82702" y="41833"/>
                </a:lnTo>
                <a:lnTo>
                  <a:pt x="82765" y="36360"/>
                </a:lnTo>
                <a:lnTo>
                  <a:pt x="81737" y="30835"/>
                </a:lnTo>
                <a:lnTo>
                  <a:pt x="81113" y="29324"/>
                </a:lnTo>
                <a:lnTo>
                  <a:pt x="68668" y="29324"/>
                </a:lnTo>
                <a:lnTo>
                  <a:pt x="65896" y="25123"/>
                </a:lnTo>
                <a:close/>
              </a:path>
              <a:path w="83184" h="83184">
                <a:moveTo>
                  <a:pt x="12484" y="11836"/>
                </a:moveTo>
                <a:lnTo>
                  <a:pt x="8432" y="15798"/>
                </a:lnTo>
                <a:lnTo>
                  <a:pt x="5321" y="20472"/>
                </a:lnTo>
                <a:lnTo>
                  <a:pt x="3225" y="25526"/>
                </a:lnTo>
                <a:lnTo>
                  <a:pt x="13563" y="30594"/>
                </a:lnTo>
                <a:lnTo>
                  <a:pt x="11569" y="40335"/>
                </a:lnTo>
                <a:lnTo>
                  <a:pt x="63" y="40919"/>
                </a:lnTo>
                <a:lnTo>
                  <a:pt x="0" y="46393"/>
                </a:lnTo>
                <a:lnTo>
                  <a:pt x="1015" y="51904"/>
                </a:lnTo>
                <a:lnTo>
                  <a:pt x="3187" y="57149"/>
                </a:lnTo>
                <a:lnTo>
                  <a:pt x="14096" y="53416"/>
                </a:lnTo>
                <a:lnTo>
                  <a:pt x="30829" y="53416"/>
                </a:lnTo>
                <a:lnTo>
                  <a:pt x="25027" y="45029"/>
                </a:lnTo>
                <a:lnTo>
                  <a:pt x="27276" y="32416"/>
                </a:lnTo>
                <a:lnTo>
                  <a:pt x="37315" y="25123"/>
                </a:lnTo>
                <a:lnTo>
                  <a:pt x="65896" y="25123"/>
                </a:lnTo>
                <a:lnTo>
                  <a:pt x="63195" y="21031"/>
                </a:lnTo>
                <a:lnTo>
                  <a:pt x="64526" y="19557"/>
                </a:lnTo>
                <a:lnTo>
                  <a:pt x="21043" y="19557"/>
                </a:lnTo>
                <a:lnTo>
                  <a:pt x="12484" y="11836"/>
                </a:lnTo>
                <a:close/>
              </a:path>
              <a:path w="83184" h="83184">
                <a:moveTo>
                  <a:pt x="79578" y="25603"/>
                </a:moveTo>
                <a:lnTo>
                  <a:pt x="68668" y="29324"/>
                </a:lnTo>
                <a:lnTo>
                  <a:pt x="81113" y="29324"/>
                </a:lnTo>
                <a:lnTo>
                  <a:pt x="79578" y="25603"/>
                </a:lnTo>
                <a:close/>
              </a:path>
              <a:path w="83184" h="83184">
                <a:moveTo>
                  <a:pt x="36372" y="0"/>
                </a:moveTo>
                <a:lnTo>
                  <a:pt x="30848" y="1015"/>
                </a:lnTo>
                <a:lnTo>
                  <a:pt x="25615" y="3187"/>
                </a:lnTo>
                <a:lnTo>
                  <a:pt x="29336" y="14084"/>
                </a:lnTo>
                <a:lnTo>
                  <a:pt x="21043" y="19557"/>
                </a:lnTo>
                <a:lnTo>
                  <a:pt x="64526" y="19557"/>
                </a:lnTo>
                <a:lnTo>
                  <a:pt x="69941" y="13563"/>
                </a:lnTo>
                <a:lnTo>
                  <a:pt x="52158" y="13563"/>
                </a:lnTo>
                <a:lnTo>
                  <a:pt x="42430" y="11569"/>
                </a:lnTo>
                <a:lnTo>
                  <a:pt x="41833" y="63"/>
                </a:lnTo>
                <a:lnTo>
                  <a:pt x="36372" y="0"/>
                </a:lnTo>
                <a:close/>
              </a:path>
              <a:path w="83184" h="83184">
                <a:moveTo>
                  <a:pt x="57238" y="3213"/>
                </a:moveTo>
                <a:lnTo>
                  <a:pt x="52158" y="13563"/>
                </a:lnTo>
                <a:lnTo>
                  <a:pt x="69941" y="13563"/>
                </a:lnTo>
                <a:lnTo>
                  <a:pt x="70916" y="12484"/>
                </a:lnTo>
                <a:lnTo>
                  <a:pt x="66954" y="8420"/>
                </a:lnTo>
                <a:lnTo>
                  <a:pt x="62280" y="5308"/>
                </a:lnTo>
                <a:lnTo>
                  <a:pt x="57238" y="3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62959" y="9162795"/>
            <a:ext cx="60325" cy="60325"/>
          </a:xfrm>
          <a:custGeom>
            <a:avLst/>
            <a:gdLst/>
            <a:ahLst/>
            <a:cxnLst/>
            <a:rect l="l" t="t" r="r" b="b"/>
            <a:pathLst>
              <a:path w="60325" h="60325">
                <a:moveTo>
                  <a:pt x="29713" y="43014"/>
                </a:moveTo>
                <a:lnTo>
                  <a:pt x="12369" y="43014"/>
                </a:lnTo>
                <a:lnTo>
                  <a:pt x="17640" y="48056"/>
                </a:lnTo>
                <a:lnTo>
                  <a:pt x="13525" y="55448"/>
                </a:lnTo>
                <a:lnTo>
                  <a:pt x="16903" y="57607"/>
                </a:lnTo>
                <a:lnTo>
                  <a:pt x="20739" y="59131"/>
                </a:lnTo>
                <a:lnTo>
                  <a:pt x="24841" y="59816"/>
                </a:lnTo>
                <a:lnTo>
                  <a:pt x="26771" y="51587"/>
                </a:lnTo>
                <a:lnTo>
                  <a:pt x="34061" y="51409"/>
                </a:lnTo>
                <a:lnTo>
                  <a:pt x="45472" y="51409"/>
                </a:lnTo>
                <a:lnTo>
                  <a:pt x="43014" y="47447"/>
                </a:lnTo>
                <a:lnTo>
                  <a:pt x="46477" y="43827"/>
                </a:lnTo>
                <a:lnTo>
                  <a:pt x="31826" y="43827"/>
                </a:lnTo>
                <a:lnTo>
                  <a:pt x="29713" y="43014"/>
                </a:lnTo>
                <a:close/>
              </a:path>
              <a:path w="60325" h="60325">
                <a:moveTo>
                  <a:pt x="45472" y="51409"/>
                </a:moveTo>
                <a:lnTo>
                  <a:pt x="34061" y="51409"/>
                </a:lnTo>
                <a:lnTo>
                  <a:pt x="36385" y="59550"/>
                </a:lnTo>
                <a:lnTo>
                  <a:pt x="40449" y="58661"/>
                </a:lnTo>
                <a:lnTo>
                  <a:pt x="44208" y="56972"/>
                </a:lnTo>
                <a:lnTo>
                  <a:pt x="47472" y="54635"/>
                </a:lnTo>
                <a:lnTo>
                  <a:pt x="45472" y="51409"/>
                </a:lnTo>
                <a:close/>
              </a:path>
              <a:path w="60325" h="60325">
                <a:moveTo>
                  <a:pt x="4381" y="13525"/>
                </a:moveTo>
                <a:lnTo>
                  <a:pt x="2209" y="16903"/>
                </a:lnTo>
                <a:lnTo>
                  <a:pt x="685" y="20739"/>
                </a:lnTo>
                <a:lnTo>
                  <a:pt x="0" y="24841"/>
                </a:lnTo>
                <a:lnTo>
                  <a:pt x="8242" y="26771"/>
                </a:lnTo>
                <a:lnTo>
                  <a:pt x="8407" y="34061"/>
                </a:lnTo>
                <a:lnTo>
                  <a:pt x="266" y="36385"/>
                </a:lnTo>
                <a:lnTo>
                  <a:pt x="1155" y="40449"/>
                </a:lnTo>
                <a:lnTo>
                  <a:pt x="2844" y="44208"/>
                </a:lnTo>
                <a:lnTo>
                  <a:pt x="5181" y="47472"/>
                </a:lnTo>
                <a:lnTo>
                  <a:pt x="12369" y="43014"/>
                </a:lnTo>
                <a:lnTo>
                  <a:pt x="29713" y="43014"/>
                </a:lnTo>
                <a:lnTo>
                  <a:pt x="19151" y="38950"/>
                </a:lnTo>
                <a:lnTo>
                  <a:pt x="15989" y="31826"/>
                </a:lnTo>
                <a:lnTo>
                  <a:pt x="20866" y="19151"/>
                </a:lnTo>
                <a:lnTo>
                  <a:pt x="24271" y="17640"/>
                </a:lnTo>
                <a:lnTo>
                  <a:pt x="11772" y="17640"/>
                </a:lnTo>
                <a:lnTo>
                  <a:pt x="4381" y="13525"/>
                </a:lnTo>
                <a:close/>
              </a:path>
              <a:path w="60325" h="60325">
                <a:moveTo>
                  <a:pt x="57899" y="42176"/>
                </a:moveTo>
                <a:lnTo>
                  <a:pt x="48056" y="42176"/>
                </a:lnTo>
                <a:lnTo>
                  <a:pt x="55435" y="46291"/>
                </a:lnTo>
                <a:lnTo>
                  <a:pt x="57607" y="42913"/>
                </a:lnTo>
                <a:lnTo>
                  <a:pt x="57899" y="42176"/>
                </a:lnTo>
                <a:close/>
              </a:path>
              <a:path w="60325" h="60325">
                <a:moveTo>
                  <a:pt x="46595" y="15989"/>
                </a:moveTo>
                <a:lnTo>
                  <a:pt x="27990" y="15989"/>
                </a:lnTo>
                <a:lnTo>
                  <a:pt x="40665" y="20866"/>
                </a:lnTo>
                <a:lnTo>
                  <a:pt x="43827" y="27990"/>
                </a:lnTo>
                <a:lnTo>
                  <a:pt x="38950" y="40665"/>
                </a:lnTo>
                <a:lnTo>
                  <a:pt x="31826" y="43827"/>
                </a:lnTo>
                <a:lnTo>
                  <a:pt x="46477" y="43827"/>
                </a:lnTo>
                <a:lnTo>
                  <a:pt x="48056" y="42176"/>
                </a:lnTo>
                <a:lnTo>
                  <a:pt x="57899" y="42176"/>
                </a:lnTo>
                <a:lnTo>
                  <a:pt x="59131" y="39077"/>
                </a:lnTo>
                <a:lnTo>
                  <a:pt x="59816" y="34975"/>
                </a:lnTo>
                <a:lnTo>
                  <a:pt x="51587" y="33045"/>
                </a:lnTo>
                <a:lnTo>
                  <a:pt x="51409" y="25755"/>
                </a:lnTo>
                <a:lnTo>
                  <a:pt x="59550" y="23431"/>
                </a:lnTo>
                <a:lnTo>
                  <a:pt x="58661" y="19367"/>
                </a:lnTo>
                <a:lnTo>
                  <a:pt x="57508" y="16802"/>
                </a:lnTo>
                <a:lnTo>
                  <a:pt x="47447" y="16802"/>
                </a:lnTo>
                <a:lnTo>
                  <a:pt x="46595" y="15989"/>
                </a:lnTo>
                <a:close/>
              </a:path>
              <a:path w="60325" h="60325">
                <a:moveTo>
                  <a:pt x="23431" y="279"/>
                </a:moveTo>
                <a:lnTo>
                  <a:pt x="19367" y="1155"/>
                </a:lnTo>
                <a:lnTo>
                  <a:pt x="15608" y="2857"/>
                </a:lnTo>
                <a:lnTo>
                  <a:pt x="12344" y="5181"/>
                </a:lnTo>
                <a:lnTo>
                  <a:pt x="16802" y="12369"/>
                </a:lnTo>
                <a:lnTo>
                  <a:pt x="11772" y="17640"/>
                </a:lnTo>
                <a:lnTo>
                  <a:pt x="24271" y="17640"/>
                </a:lnTo>
                <a:lnTo>
                  <a:pt x="27990" y="15989"/>
                </a:lnTo>
                <a:lnTo>
                  <a:pt x="46595" y="15989"/>
                </a:lnTo>
                <a:lnTo>
                  <a:pt x="42176" y="11772"/>
                </a:lnTo>
                <a:lnTo>
                  <a:pt x="44050" y="8407"/>
                </a:lnTo>
                <a:lnTo>
                  <a:pt x="25755" y="8407"/>
                </a:lnTo>
                <a:lnTo>
                  <a:pt x="23431" y="279"/>
                </a:lnTo>
                <a:close/>
              </a:path>
              <a:path w="60325" h="60325">
                <a:moveTo>
                  <a:pt x="54635" y="12344"/>
                </a:moveTo>
                <a:lnTo>
                  <a:pt x="47447" y="16802"/>
                </a:lnTo>
                <a:lnTo>
                  <a:pt x="57508" y="16802"/>
                </a:lnTo>
                <a:lnTo>
                  <a:pt x="56972" y="15608"/>
                </a:lnTo>
                <a:lnTo>
                  <a:pt x="54635" y="12344"/>
                </a:lnTo>
                <a:close/>
              </a:path>
              <a:path w="60325" h="60325">
                <a:moveTo>
                  <a:pt x="34975" y="0"/>
                </a:moveTo>
                <a:lnTo>
                  <a:pt x="33045" y="8242"/>
                </a:lnTo>
                <a:lnTo>
                  <a:pt x="25755" y="8407"/>
                </a:lnTo>
                <a:lnTo>
                  <a:pt x="44050" y="8407"/>
                </a:lnTo>
                <a:lnTo>
                  <a:pt x="46291" y="4381"/>
                </a:lnTo>
                <a:lnTo>
                  <a:pt x="42913" y="2209"/>
                </a:lnTo>
                <a:lnTo>
                  <a:pt x="39077" y="685"/>
                </a:lnTo>
                <a:lnTo>
                  <a:pt x="349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755721" y="9185857"/>
            <a:ext cx="1122045" cy="2209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700" spc="-20" b="1">
                <a:solidFill>
                  <a:srgbClr val="91AB5A"/>
                </a:solidFill>
                <a:latin typeface="Gotham Bold"/>
                <a:cs typeface="Gotham Bold"/>
              </a:rPr>
              <a:t>IMPLEMENTING SCHOO</a:t>
            </a:r>
            <a:r>
              <a:rPr dirty="0" sz="700" spc="-50" b="1">
                <a:solidFill>
                  <a:srgbClr val="91AB5A"/>
                </a:solidFill>
                <a:latin typeface="Gotham Bold"/>
                <a:cs typeface="Gotham Bold"/>
              </a:rPr>
              <a:t>L</a:t>
            </a:r>
            <a:r>
              <a:rPr dirty="0" sz="700" spc="-25" b="1">
                <a:solidFill>
                  <a:srgbClr val="91AB5A"/>
                </a:solidFill>
                <a:latin typeface="Gotham Bold"/>
                <a:cs typeface="Gotham Bold"/>
              </a:rPr>
              <a:t>-B</a:t>
            </a:r>
            <a:r>
              <a:rPr dirty="0" sz="700" spc="-40" b="1">
                <a:solidFill>
                  <a:srgbClr val="91AB5A"/>
                </a:solidFill>
                <a:latin typeface="Gotham Bold"/>
                <a:cs typeface="Gotham Bold"/>
              </a:rPr>
              <a:t>A</a:t>
            </a:r>
            <a:r>
              <a:rPr dirty="0" sz="700" spc="-25" b="1">
                <a:solidFill>
                  <a:srgbClr val="91AB5A"/>
                </a:solidFill>
                <a:latin typeface="Gotham Bold"/>
                <a:cs typeface="Gotham Bold"/>
              </a:rPr>
              <a:t>SED</a:t>
            </a:r>
            <a:r>
              <a:rPr dirty="0" sz="700" spc="-20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700" spc="-25" b="1">
                <a:solidFill>
                  <a:srgbClr val="91AB5A"/>
                </a:solidFill>
                <a:latin typeface="Gotham Bold"/>
                <a:cs typeface="Gotham Bold"/>
              </a:rPr>
              <a:t>TEAMS</a:t>
            </a:r>
            <a:endParaRPr sz="700">
              <a:latin typeface="Gotham Bold"/>
              <a:cs typeface="Gotham Bold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5815" y="9513238"/>
            <a:ext cx="172148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 b="0">
                <a:solidFill>
                  <a:srgbClr val="91AB5A"/>
                </a:solidFill>
                <a:latin typeface="Gotham Book"/>
                <a:cs typeface="Gotham Book"/>
              </a:rPr>
              <a:t>NCS</a:t>
            </a:r>
            <a:r>
              <a:rPr dirty="0" sz="700" spc="-5" b="0">
                <a:solidFill>
                  <a:srgbClr val="91AB5A"/>
                </a:solidFill>
                <a:latin typeface="Gotham Book"/>
                <a:cs typeface="Gotham Book"/>
              </a:rPr>
              <a:t> FRESHMAN ON</a:t>
            </a:r>
            <a:r>
              <a:rPr dirty="0" sz="700" spc="-65" b="0">
                <a:solidFill>
                  <a:srgbClr val="91AB5A"/>
                </a:solidFill>
                <a:latin typeface="Gotham Book"/>
                <a:cs typeface="Gotham Book"/>
              </a:rPr>
              <a:t>-</a:t>
            </a:r>
            <a:r>
              <a:rPr dirty="0" sz="700" b="0">
                <a:solidFill>
                  <a:srgbClr val="91AB5A"/>
                </a:solidFill>
                <a:latin typeface="Gotham Book"/>
                <a:cs typeface="Gotham Book"/>
              </a:rPr>
              <a:t>TR</a:t>
            </a:r>
            <a:r>
              <a:rPr dirty="0" sz="700" spc="-30" b="0">
                <a:solidFill>
                  <a:srgbClr val="91AB5A"/>
                </a:solidFill>
                <a:latin typeface="Gotham Book"/>
                <a:cs typeface="Gotham Book"/>
              </a:rPr>
              <a:t>A</a:t>
            </a:r>
            <a:r>
              <a:rPr dirty="0" sz="700" spc="-10" b="0">
                <a:solidFill>
                  <a:srgbClr val="91AB5A"/>
                </a:solidFill>
                <a:latin typeface="Gotham Book"/>
                <a:cs typeface="Gotham Book"/>
              </a:rPr>
              <a:t>CK</a:t>
            </a:r>
            <a:r>
              <a:rPr dirty="0" sz="700" b="0">
                <a:solidFill>
                  <a:srgbClr val="91AB5A"/>
                </a:solidFill>
                <a:latin typeface="Gotham Book"/>
                <a:cs typeface="Gotham Book"/>
              </a:rPr>
              <a:t> </a:t>
            </a:r>
            <a:r>
              <a:rPr dirty="0" sz="700" spc="-35" b="0">
                <a:solidFill>
                  <a:srgbClr val="91AB5A"/>
                </a:solidFill>
                <a:latin typeface="Gotham Book"/>
                <a:cs typeface="Gotham Book"/>
              </a:rPr>
              <a:t>T</a:t>
            </a:r>
            <a:r>
              <a:rPr dirty="0" sz="700" b="0">
                <a:solidFill>
                  <a:srgbClr val="91AB5A"/>
                </a:solidFill>
                <a:latin typeface="Gotham Book"/>
                <a:cs typeface="Gotham Book"/>
              </a:rPr>
              <a:t>OOLKIT</a:t>
            </a:r>
            <a:endParaRPr sz="700">
              <a:latin typeface="Gotham Book"/>
              <a:cs typeface="Gotham Book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457200" y="2735090"/>
          <a:ext cx="6915150" cy="50095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6650"/>
                <a:gridCol w="5759450"/>
              </a:tblGrid>
              <a:tr h="1675573">
                <a:tc>
                  <a:txBody>
                    <a:bodyPr/>
                    <a:lstStyle/>
                    <a:p>
                      <a:pPr marL="146050" marR="282575">
                        <a:lnSpc>
                          <a:spcPct val="116700"/>
                        </a:lnSpc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Goals</a:t>
                      </a:r>
                      <a:r>
                        <a:rPr dirty="0" sz="1000" spc="-3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&amp;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Objecti</a:t>
                      </a:r>
                      <a:r>
                        <a:rPr dirty="0" sz="1000" spc="-35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v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es</a:t>
                      </a:r>
                      <a:endParaRPr sz="1000">
                        <a:latin typeface="Gotham Bold"/>
                        <a:cs typeface="Gotham Bold"/>
                      </a:endParaRPr>
                    </a:p>
                  </a:txBody>
                  <a:tcPr marL="0" marR="0" marB="0" marT="0">
                    <a:lnL w="12700">
                      <a:solidFill>
                        <a:srgbClr val="91AB5A"/>
                      </a:solidFill>
                      <a:prstDash val="solid"/>
                    </a:lnL>
                    <a:lnR w="12700">
                      <a:solidFill>
                        <a:srgbClr val="91AB5A"/>
                      </a:solidFill>
                      <a:prstDash val="solid"/>
                    </a:lnR>
                    <a:lnT w="12700">
                      <a:solidFill>
                        <a:srgbClr val="91AB5A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1AB5A"/>
                    </a:solidFill>
                  </a:tcPr>
                </a:tc>
                <a:tc>
                  <a:txBody>
                    <a:bodyPr/>
                    <a:lstStyle/>
                    <a:p>
                      <a:pPr marL="623570" marR="614045" indent="-478155">
                        <a:lnSpc>
                          <a:spcPct val="122800"/>
                        </a:lnSpc>
                      </a:pP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Goal</a:t>
                      </a:r>
                      <a:r>
                        <a:rPr dirty="0" sz="950" spc="-3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1: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spc="-55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spc="-10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T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o</a:t>
                      </a:r>
                      <a:r>
                        <a:rPr dirty="0" sz="950" spc="-3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a</a:t>
                      </a:r>
                      <a:r>
                        <a:rPr dirty="0" sz="950" spc="-1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s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si</a:t>
                      </a:r>
                      <a:r>
                        <a:rPr dirty="0" sz="950" spc="-1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s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t</a:t>
                      </a:r>
                      <a:r>
                        <a:rPr dirty="0" sz="950" spc="-3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spc="-1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s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tudents</a:t>
                      </a:r>
                      <a:r>
                        <a:rPr dirty="0" sz="950" spc="-3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in</a:t>
                      </a:r>
                      <a:r>
                        <a:rPr dirty="0" sz="950" spc="-3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identifying</a:t>
                      </a:r>
                      <a:r>
                        <a:rPr dirty="0" sz="950" spc="-3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and</a:t>
                      </a:r>
                      <a:r>
                        <a:rPr dirty="0" sz="950" spc="-3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spc="-25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ev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alu</a:t>
                      </a:r>
                      <a:r>
                        <a:rPr dirty="0" sz="950" spc="-5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a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ting</a:t>
                      </a:r>
                      <a:r>
                        <a:rPr dirty="0" sz="950" spc="-3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their</a:t>
                      </a:r>
                      <a:r>
                        <a:rPr dirty="0" sz="950" spc="-3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On</a:t>
                      </a:r>
                      <a:r>
                        <a:rPr dirty="0" sz="950" spc="-9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-</a:t>
                      </a:r>
                      <a:r>
                        <a:rPr dirty="0" sz="950" spc="-6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T</a:t>
                      </a:r>
                      <a:r>
                        <a:rPr dirty="0" sz="950" spc="-25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r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ack</a:t>
                      </a:r>
                      <a:r>
                        <a:rPr dirty="0" sz="950" spc="-3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spc="-1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s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t</a:t>
                      </a:r>
                      <a:r>
                        <a:rPr dirty="0" sz="950" spc="-5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a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tus</a:t>
                      </a:r>
                      <a:r>
                        <a:rPr dirty="0" sz="950" spc="-3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af</a:t>
                      </a:r>
                      <a:r>
                        <a:rPr dirty="0" sz="950" spc="-15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t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er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the</a:t>
                      </a:r>
                      <a:r>
                        <a:rPr dirty="0" sz="950" spc="-3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1</a:t>
                      </a:r>
                      <a:r>
                        <a:rPr dirty="0" sz="950" spc="-1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s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t</a:t>
                      </a:r>
                      <a:r>
                        <a:rPr dirty="0" sz="950" spc="-3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seme</a:t>
                      </a:r>
                      <a:r>
                        <a:rPr dirty="0" sz="950" spc="-1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s</a:t>
                      </a:r>
                      <a:r>
                        <a:rPr dirty="0" sz="950" spc="-15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t</a:t>
                      </a:r>
                      <a:r>
                        <a:rPr dirty="0" sz="950" b="1">
                          <a:solidFill>
                            <a:srgbClr val="414042"/>
                          </a:solidFill>
                          <a:latin typeface="Gotham Bold"/>
                          <a:cs typeface="Gotham Bold"/>
                        </a:rPr>
                        <a:t>er</a:t>
                      </a:r>
                      <a:endParaRPr sz="950">
                        <a:latin typeface="Gotham Bold"/>
                        <a:cs typeface="Gotham Bold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7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59715" marR="654685" indent="-113664">
                        <a:lnSpc>
                          <a:spcPct val="122800"/>
                        </a:lnSpc>
                        <a:buClr>
                          <a:srgbClr val="414042"/>
                        </a:buClr>
                        <a:buFont typeface="Gotham Book"/>
                        <a:buChar char="•"/>
                        <a:tabLst>
                          <a:tab pos="260350" algn="l"/>
                        </a:tabLst>
                      </a:pP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Objecti</a:t>
                      </a:r>
                      <a:r>
                        <a:rPr dirty="0" sz="950" spc="-3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v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 1: </a:t>
                      </a:r>
                      <a:r>
                        <a:rPr dirty="0" sz="950" spc="-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tudents will use the t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anscript 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v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alu</a:t>
                      </a:r>
                      <a:r>
                        <a:rPr dirty="0" sz="950" spc="-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tion </a:t>
                      </a:r>
                      <a:r>
                        <a:rPr dirty="0" sz="950" spc="-1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f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orm 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o 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v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alu</a:t>
                      </a:r>
                      <a:r>
                        <a:rPr dirty="0" sz="950" spc="-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 their fir</a:t>
                      </a:r>
                      <a:r>
                        <a:rPr dirty="0" sz="950" spc="-1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 t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anscripts</a:t>
                      </a:r>
                      <a:endParaRPr sz="950">
                        <a:latin typeface="Gotham Book"/>
                        <a:cs typeface="Gotham Book"/>
                      </a:endParaRPr>
                    </a:p>
                    <a:p>
                      <a:pPr marL="259715" marR="461645" indent="-113664">
                        <a:lnSpc>
                          <a:spcPct val="122800"/>
                        </a:lnSpc>
                        <a:spcBef>
                          <a:spcPts val="400"/>
                        </a:spcBef>
                        <a:buClr>
                          <a:srgbClr val="414042"/>
                        </a:buClr>
                        <a:buFont typeface="Gotham Book"/>
                        <a:buChar char="•"/>
                        <a:tabLst>
                          <a:tab pos="260350" algn="l"/>
                        </a:tabLst>
                      </a:pP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Objecti</a:t>
                      </a:r>
                      <a:r>
                        <a:rPr dirty="0" sz="950" spc="-3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v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 2: Each </a:t>
                      </a:r>
                      <a:r>
                        <a:rPr dirty="0" sz="950" spc="-1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tudent will de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ermine his/her On</a:t>
                      </a:r>
                      <a:r>
                        <a:rPr dirty="0" sz="950" spc="-9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-</a:t>
                      </a:r>
                      <a:r>
                        <a:rPr dirty="0" sz="950" spc="-8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ack </a:t>
                      </a:r>
                      <a:r>
                        <a:rPr dirty="0" sz="950" spc="-1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spc="-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tus and d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</a:t>
                      </a:r>
                      <a:r>
                        <a:rPr dirty="0" sz="950" spc="-3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v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elop a plan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 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o get On </a:t>
                      </a:r>
                      <a:r>
                        <a:rPr dirty="0" sz="950" spc="-8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ack or 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emain On </a:t>
                      </a:r>
                      <a:r>
                        <a:rPr dirty="0" sz="950" spc="-8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ack </a:t>
                      </a:r>
                      <a:r>
                        <a:rPr dirty="0" sz="950" spc="-1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f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or the 2nd seme</a:t>
                      </a:r>
                      <a:r>
                        <a:rPr dirty="0" sz="950" spc="-1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er</a:t>
                      </a:r>
                      <a:endParaRPr sz="950">
                        <a:latin typeface="Gotham Book"/>
                        <a:cs typeface="Gotham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91AB5A"/>
                      </a:solidFill>
                      <a:prstDash val="solid"/>
                    </a:lnL>
                    <a:lnR w="12700">
                      <a:solidFill>
                        <a:srgbClr val="91AB5A"/>
                      </a:solidFill>
                      <a:prstDash val="solid"/>
                    </a:lnR>
                    <a:lnT w="12700">
                      <a:solidFill>
                        <a:srgbClr val="91AB5A"/>
                      </a:solidFill>
                      <a:prstDash val="solid"/>
                    </a:lnT>
                    <a:lnB w="12700">
                      <a:solidFill>
                        <a:srgbClr val="91AB5A"/>
                      </a:solidFill>
                      <a:prstDash val="solid"/>
                    </a:lnB>
                  </a:tcPr>
                </a:tc>
              </a:tr>
              <a:tr h="862774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A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SC</a:t>
                      </a:r>
                      <a:r>
                        <a:rPr dirty="0" sz="1000" spc="-1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A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*</a:t>
                      </a:r>
                      <a:endParaRPr sz="1000">
                        <a:latin typeface="Gotham Bold"/>
                        <a:cs typeface="Gotham Bold"/>
                      </a:endParaRPr>
                    </a:p>
                    <a:p>
                      <a:pPr marL="146050" marR="282575">
                        <a:lnSpc>
                          <a:spcPct val="116700"/>
                        </a:lnSpc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S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tanda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r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ds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A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dd</a:t>
                      </a:r>
                      <a:r>
                        <a:rPr dirty="0" sz="1000" spc="-15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r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e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s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sed</a:t>
                      </a:r>
                      <a:endParaRPr sz="1000">
                        <a:latin typeface="Gotham Bold"/>
                        <a:cs typeface="Gotham Bold"/>
                      </a:endParaRPr>
                    </a:p>
                  </a:txBody>
                  <a:tcPr marL="0" marR="0" marB="0" marT="0">
                    <a:lnL w="12700">
                      <a:solidFill>
                        <a:srgbClr val="91AB5A"/>
                      </a:solidFill>
                      <a:prstDash val="solid"/>
                    </a:lnL>
                    <a:lnR w="12700">
                      <a:solidFill>
                        <a:srgbClr val="91AB5A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1AB5A"/>
                    </a:solidFill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A:A1.5 – Identify </a:t>
                      </a:r>
                      <a:r>
                        <a:rPr dirty="0" sz="950" spc="-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ttitudes and beh</a:t>
                      </a:r>
                      <a:r>
                        <a:rPr dirty="0" sz="950" spc="-2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viors which lead 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o su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cc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</a:t>
                      </a:r>
                      <a:r>
                        <a:rPr dirty="0" sz="950" spc="-1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sful learning</a:t>
                      </a:r>
                      <a:endParaRPr sz="950">
                        <a:latin typeface="Gotham Book"/>
                        <a:cs typeface="Gotham Book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7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670560" marR="430530" indent="-525145">
                        <a:lnSpc>
                          <a:spcPct val="122800"/>
                        </a:lnSpc>
                      </a:pP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A:B2.3 – D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</a:t>
                      </a:r>
                      <a:r>
                        <a:rPr dirty="0" sz="950" spc="-3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v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elop and implement an annual plan of </a:t>
                      </a:r>
                      <a:r>
                        <a:rPr dirty="0" sz="950" spc="-1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tudy 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o maximi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z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 academic ability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 and achi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</a:t>
                      </a:r>
                      <a:r>
                        <a:rPr dirty="0" sz="950" spc="-3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v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ement</a:t>
                      </a:r>
                      <a:endParaRPr sz="950">
                        <a:latin typeface="Gotham Book"/>
                        <a:cs typeface="Gotham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91AB5A"/>
                      </a:solidFill>
                      <a:prstDash val="solid"/>
                    </a:lnL>
                    <a:lnR w="12700">
                      <a:solidFill>
                        <a:srgbClr val="91AB5A"/>
                      </a:solidFill>
                      <a:prstDash val="solid"/>
                    </a:lnR>
                    <a:lnT w="12700">
                      <a:solidFill>
                        <a:srgbClr val="91AB5A"/>
                      </a:solidFill>
                      <a:prstDash val="solid"/>
                    </a:lnT>
                    <a:lnB w="12700">
                      <a:solidFill>
                        <a:srgbClr val="91AB5A"/>
                      </a:solidFill>
                      <a:prstDash val="solid"/>
                    </a:lnB>
                  </a:tcPr>
                </a:tc>
              </a:tr>
              <a:tr h="575308">
                <a:tc>
                  <a:txBody>
                    <a:bodyPr/>
                    <a:lstStyle/>
                    <a:p>
                      <a:pPr marL="146050" marR="383540">
                        <a:lnSpc>
                          <a:spcPct val="116700"/>
                        </a:lnSpc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T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ime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R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equi</a:t>
                      </a:r>
                      <a:r>
                        <a:rPr dirty="0" sz="1000" spc="-15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r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ed</a:t>
                      </a:r>
                      <a:endParaRPr sz="1000">
                        <a:latin typeface="Gotham Bold"/>
                        <a:cs typeface="Gotham Bold"/>
                      </a:endParaRPr>
                    </a:p>
                  </a:txBody>
                  <a:tcPr marL="0" marR="0" marB="0" marT="0">
                    <a:lnL w="12700">
                      <a:solidFill>
                        <a:srgbClr val="91AB5A"/>
                      </a:solidFill>
                      <a:prstDash val="solid"/>
                    </a:lnL>
                    <a:lnR w="12700">
                      <a:solidFill>
                        <a:srgbClr val="91AB5A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1AB5A"/>
                    </a:solidFill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45 minu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es</a:t>
                      </a:r>
                      <a:endParaRPr sz="950">
                        <a:latin typeface="Gotham Book"/>
                        <a:cs typeface="Gotham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91AB5A"/>
                      </a:solidFill>
                      <a:prstDash val="solid"/>
                    </a:lnL>
                    <a:lnR w="12700">
                      <a:solidFill>
                        <a:srgbClr val="91AB5A"/>
                      </a:solidFill>
                      <a:prstDash val="solid"/>
                    </a:lnR>
                    <a:lnT w="12700">
                      <a:solidFill>
                        <a:srgbClr val="91AB5A"/>
                      </a:solidFill>
                      <a:prstDash val="solid"/>
                    </a:lnT>
                    <a:lnB w="12700">
                      <a:solidFill>
                        <a:srgbClr val="91AB5A"/>
                      </a:solidFill>
                      <a:prstDash val="solid"/>
                    </a:lnB>
                  </a:tcPr>
                </a:tc>
              </a:tr>
              <a:tr h="1307274">
                <a:tc>
                  <a:txBody>
                    <a:bodyPr/>
                    <a:lstStyle/>
                    <a:p>
                      <a:pPr marL="146050" marR="387985">
                        <a:lnSpc>
                          <a:spcPct val="116700"/>
                        </a:lnSpc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M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a</a:t>
                      </a:r>
                      <a:r>
                        <a:rPr dirty="0" sz="1000" spc="-15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t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erials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Needed</a:t>
                      </a:r>
                      <a:endParaRPr sz="1000">
                        <a:latin typeface="Gotham Bold"/>
                        <a:cs typeface="Gotham Bold"/>
                      </a:endParaRPr>
                    </a:p>
                  </a:txBody>
                  <a:tcPr marL="0" marR="0" marB="0" marT="0">
                    <a:lnL w="12700">
                      <a:solidFill>
                        <a:srgbClr val="91AB5A"/>
                      </a:solidFill>
                      <a:prstDash val="solid"/>
                    </a:lnL>
                    <a:lnR w="12700">
                      <a:solidFill>
                        <a:srgbClr val="91AB5A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1AB5A"/>
                    </a:solidFill>
                  </a:tcPr>
                </a:tc>
                <a:tc>
                  <a:txBody>
                    <a:bodyPr/>
                    <a:lstStyle/>
                    <a:p>
                      <a:pPr marL="259715" indent="-113664">
                        <a:lnSpc>
                          <a:spcPct val="100000"/>
                        </a:lnSpc>
                        <a:buClr>
                          <a:srgbClr val="414042"/>
                        </a:buClr>
                        <a:buFont typeface="Gotham Book"/>
                        <a:buChar char="•"/>
                        <a:tabLst>
                          <a:tab pos="260350" algn="l"/>
                        </a:tabLst>
                      </a:pPr>
                      <a:r>
                        <a:rPr dirty="0" sz="950" spc="-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tudents’ 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c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omple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ed 4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-</a:t>
                      </a:r>
                      <a:r>
                        <a:rPr dirty="0" sz="950" spc="-3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y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ear plans</a:t>
                      </a:r>
                      <a:r>
                        <a:rPr dirty="0" sz="950" spc="-2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/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anscript 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v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alu</a:t>
                      </a:r>
                      <a:r>
                        <a:rPr dirty="0" sz="950" spc="-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tion </a:t>
                      </a:r>
                      <a:r>
                        <a:rPr dirty="0" sz="950" spc="-1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f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orms</a:t>
                      </a:r>
                      <a:endParaRPr sz="950">
                        <a:latin typeface="Gotham Book"/>
                        <a:cs typeface="Gotham Book"/>
                      </a:endParaRPr>
                    </a:p>
                    <a:p>
                      <a:pPr marL="259715" indent="-113664">
                        <a:lnSpc>
                          <a:spcPct val="100000"/>
                        </a:lnSpc>
                        <a:spcBef>
                          <a:spcPts val="660"/>
                        </a:spcBef>
                        <a:buClr>
                          <a:srgbClr val="414042"/>
                        </a:buClr>
                        <a:buFont typeface="Gotham Book"/>
                        <a:buChar char="•"/>
                        <a:tabLst>
                          <a:tab pos="260350" algn="l"/>
                        </a:tabLst>
                      </a:pP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Each </a:t>
                      </a:r>
                      <a:r>
                        <a:rPr dirty="0" sz="950" spc="-1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tuden</a:t>
                      </a:r>
                      <a:r>
                        <a:rPr dirty="0" sz="950" spc="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’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 t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anscript</a:t>
                      </a:r>
                      <a:endParaRPr sz="950">
                        <a:latin typeface="Gotham Book"/>
                        <a:cs typeface="Gotham Book"/>
                      </a:endParaRPr>
                    </a:p>
                    <a:p>
                      <a:pPr marL="259715" indent="-113664">
                        <a:lnSpc>
                          <a:spcPct val="100000"/>
                        </a:lnSpc>
                        <a:spcBef>
                          <a:spcPts val="660"/>
                        </a:spcBef>
                        <a:buClr>
                          <a:srgbClr val="414042"/>
                        </a:buClr>
                        <a:buFont typeface="Gotham Book"/>
                        <a:buChar char="•"/>
                        <a:tabLst>
                          <a:tab pos="260350" algn="l"/>
                        </a:tabLst>
                      </a:pP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Am I On </a:t>
                      </a:r>
                      <a:r>
                        <a:rPr dirty="0" sz="950" spc="-8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ack? 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w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orksheet</a:t>
                      </a:r>
                      <a:endParaRPr sz="950">
                        <a:latin typeface="Gotham Book"/>
                        <a:cs typeface="Gotham Book"/>
                      </a:endParaRPr>
                    </a:p>
                    <a:p>
                      <a:pPr marL="259715" indent="-113664">
                        <a:lnSpc>
                          <a:spcPct val="100000"/>
                        </a:lnSpc>
                        <a:spcBef>
                          <a:spcPts val="660"/>
                        </a:spcBef>
                        <a:buClr>
                          <a:srgbClr val="414042"/>
                        </a:buClr>
                        <a:buFont typeface="Gotham Book"/>
                        <a:buChar char="•"/>
                        <a:tabLst>
                          <a:tab pos="260350" algn="l"/>
                        </a:tabLst>
                      </a:pP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“On </a:t>
                      </a:r>
                      <a:r>
                        <a:rPr dirty="0" sz="950" spc="-8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ack” guide po</a:t>
                      </a:r>
                      <a:r>
                        <a:rPr dirty="0" sz="950" spc="-1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er</a:t>
                      </a:r>
                      <a:endParaRPr sz="950">
                        <a:latin typeface="Gotham Book"/>
                        <a:cs typeface="Gotham Book"/>
                      </a:endParaRPr>
                    </a:p>
                    <a:p>
                      <a:pPr marL="259715" indent="-113664">
                        <a:lnSpc>
                          <a:spcPct val="100000"/>
                        </a:lnSpc>
                        <a:spcBef>
                          <a:spcPts val="660"/>
                        </a:spcBef>
                        <a:buClr>
                          <a:srgbClr val="414042"/>
                        </a:buClr>
                        <a:buFont typeface="Gotham Book"/>
                        <a:buChar char="•"/>
                        <a:tabLst>
                          <a:tab pos="260350" algn="l"/>
                        </a:tabLst>
                      </a:pP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A </a:t>
                      </a:r>
                      <a:r>
                        <a:rPr dirty="0" sz="950" spc="-1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f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w pie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c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es of candy</a:t>
                      </a:r>
                      <a:endParaRPr sz="950">
                        <a:latin typeface="Gotham Book"/>
                        <a:cs typeface="Gotham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91AB5A"/>
                      </a:solidFill>
                      <a:prstDash val="solid"/>
                    </a:lnL>
                    <a:lnR w="12700">
                      <a:solidFill>
                        <a:srgbClr val="91AB5A"/>
                      </a:solidFill>
                      <a:prstDash val="solid"/>
                    </a:lnR>
                    <a:lnT w="12700">
                      <a:solidFill>
                        <a:srgbClr val="91AB5A"/>
                      </a:solidFill>
                      <a:prstDash val="solid"/>
                    </a:lnT>
                    <a:lnB w="12700">
                      <a:solidFill>
                        <a:srgbClr val="91AB5A"/>
                      </a:solidFill>
                      <a:prstDash val="solid"/>
                    </a:lnB>
                  </a:tcPr>
                </a:tc>
              </a:tr>
              <a:tr h="575308">
                <a:tc>
                  <a:txBody>
                    <a:bodyPr/>
                    <a:lstStyle/>
                    <a:p>
                      <a:pPr marL="146050" marR="291465">
                        <a:lnSpc>
                          <a:spcPct val="116700"/>
                        </a:lnSpc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E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v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alu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a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tion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dirty="0" sz="1000" spc="-105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T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ools</a:t>
                      </a:r>
                      <a:endParaRPr sz="1000">
                        <a:latin typeface="Gotham Bold"/>
                        <a:cs typeface="Gotham Bold"/>
                      </a:endParaRPr>
                    </a:p>
                  </a:txBody>
                  <a:tcPr marL="0" marR="0" marB="0" marT="0">
                    <a:lnL w="12700">
                      <a:solidFill>
                        <a:srgbClr val="91AB5A"/>
                      </a:solidFill>
                      <a:prstDash val="solid"/>
                    </a:lnL>
                    <a:lnR w="12700">
                      <a:solidFill>
                        <a:srgbClr val="91AB5A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91AB5A"/>
                      </a:solidFill>
                      <a:prstDash val="solid"/>
                    </a:lnB>
                    <a:solidFill>
                      <a:srgbClr val="91AB5A"/>
                    </a:solidFill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P</a:t>
                      </a:r>
                      <a:r>
                        <a:rPr dirty="0" sz="950" spc="-2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r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e- and po</a:t>
                      </a:r>
                      <a:r>
                        <a:rPr dirty="0" sz="950" spc="-1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t-</a:t>
                      </a:r>
                      <a:r>
                        <a:rPr dirty="0" sz="950" spc="-15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e</a:t>
                      </a:r>
                      <a:r>
                        <a:rPr dirty="0" sz="950" spc="-1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s</a:t>
                      </a:r>
                      <a:r>
                        <a:rPr dirty="0" sz="950" b="0">
                          <a:solidFill>
                            <a:srgbClr val="414042"/>
                          </a:solidFill>
                          <a:latin typeface="Gotham Book"/>
                          <a:cs typeface="Gotham Book"/>
                        </a:rPr>
                        <a:t>ts</a:t>
                      </a:r>
                      <a:endParaRPr sz="950">
                        <a:latin typeface="Gotham Book"/>
                        <a:cs typeface="Gotham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91AB5A"/>
                      </a:solidFill>
                      <a:prstDash val="solid"/>
                    </a:lnL>
                    <a:lnR w="12700">
                      <a:solidFill>
                        <a:srgbClr val="91AB5A"/>
                      </a:solidFill>
                      <a:prstDash val="solid"/>
                    </a:lnR>
                    <a:lnT w="12700">
                      <a:solidFill>
                        <a:srgbClr val="91AB5A"/>
                      </a:solidFill>
                      <a:prstDash val="solid"/>
                    </a:lnT>
                    <a:lnB w="12700">
                      <a:solidFill>
                        <a:srgbClr val="91AB5A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61658" y="9486324"/>
            <a:ext cx="248920" cy="146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50" b="0">
                <a:solidFill>
                  <a:srgbClr val="414042"/>
                </a:solidFill>
                <a:latin typeface="Gotham Book"/>
                <a:cs typeface="Gotham Book"/>
              </a:rPr>
              <a:t>2</a:t>
            </a:r>
            <a:r>
              <a:rPr dirty="0" sz="950" spc="-5" b="0">
                <a:solidFill>
                  <a:srgbClr val="414042"/>
                </a:solidFill>
                <a:latin typeface="Gotham Book"/>
                <a:cs typeface="Gotham Book"/>
              </a:rPr>
              <a:t>39</a:t>
            </a:r>
            <a:endParaRPr sz="950">
              <a:latin typeface="Gotham Book"/>
              <a:cs typeface="Gotham Boo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7772400" cy="457200"/>
          </a:xfrm>
          <a:custGeom>
            <a:avLst/>
            <a:gdLst/>
            <a:ahLst/>
            <a:cxnLst/>
            <a:rect l="l" t="t" r="r" b="b"/>
            <a:pathLst>
              <a:path w="7772400" h="457200">
                <a:moveTo>
                  <a:pt x="0" y="457200"/>
                </a:moveTo>
                <a:lnTo>
                  <a:pt x="7772400" y="457200"/>
                </a:lnTo>
                <a:lnTo>
                  <a:pt x="77724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AEB1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300380"/>
            <a:ext cx="7772400" cy="152400"/>
          </a:xfrm>
          <a:custGeom>
            <a:avLst/>
            <a:gdLst/>
            <a:ahLst/>
            <a:cxnLst/>
            <a:rect l="l" t="t" r="r" b="b"/>
            <a:pathLst>
              <a:path w="7772400" h="152400">
                <a:moveTo>
                  <a:pt x="0" y="152400"/>
                </a:moveTo>
                <a:lnTo>
                  <a:pt x="7772400" y="152400"/>
                </a:lnTo>
                <a:lnTo>
                  <a:pt x="77724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91AB5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47980"/>
            <a:ext cx="7772400" cy="152400"/>
          </a:xfrm>
          <a:custGeom>
            <a:avLst/>
            <a:gdLst/>
            <a:ahLst/>
            <a:cxnLst/>
            <a:rect l="l" t="t" r="r" b="b"/>
            <a:pathLst>
              <a:path w="7772400" h="152400">
                <a:moveTo>
                  <a:pt x="0" y="152400"/>
                </a:moveTo>
                <a:lnTo>
                  <a:pt x="7772400" y="152400"/>
                </a:lnTo>
                <a:lnTo>
                  <a:pt x="77724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46483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60883" y="452780"/>
            <a:ext cx="700405" cy="700405"/>
          </a:xfrm>
          <a:custGeom>
            <a:avLst/>
            <a:gdLst/>
            <a:ahLst/>
            <a:cxnLst/>
            <a:rect l="l" t="t" r="r" b="b"/>
            <a:pathLst>
              <a:path w="700405" h="700405">
                <a:moveTo>
                  <a:pt x="0" y="699858"/>
                </a:moveTo>
                <a:lnTo>
                  <a:pt x="699858" y="699858"/>
                </a:lnTo>
                <a:lnTo>
                  <a:pt x="699858" y="0"/>
                </a:lnTo>
                <a:lnTo>
                  <a:pt x="0" y="0"/>
                </a:lnTo>
                <a:lnTo>
                  <a:pt x="0" y="699858"/>
                </a:lnTo>
                <a:close/>
              </a:path>
            </a:pathLst>
          </a:custGeom>
          <a:solidFill>
            <a:srgbClr val="91AB5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31689" y="510449"/>
            <a:ext cx="558800" cy="657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565"/>
              </a:lnSpc>
            </a:pPr>
            <a:r>
              <a:rPr dirty="0" sz="800" spc="-20" b="0">
                <a:solidFill>
                  <a:srgbClr val="FFFFFF"/>
                </a:solidFill>
                <a:latin typeface="Gotham Black"/>
                <a:cs typeface="Gotham Black"/>
              </a:rPr>
              <a:t>T</a:t>
            </a:r>
            <a:r>
              <a:rPr dirty="0" sz="800" spc="5" b="0">
                <a:solidFill>
                  <a:srgbClr val="FFFFFF"/>
                </a:solidFill>
                <a:latin typeface="Gotham Black"/>
                <a:cs typeface="Gotham Black"/>
              </a:rPr>
              <a:t>OOL</a:t>
            </a:r>
            <a:r>
              <a:rPr dirty="0" sz="800" b="0">
                <a:solidFill>
                  <a:srgbClr val="FFFFFF"/>
                </a:solidFill>
                <a:latin typeface="Gotham Black"/>
                <a:cs typeface="Gotham Black"/>
              </a:rPr>
              <a:t> </a:t>
            </a:r>
            <a:r>
              <a:rPr dirty="0" sz="800" spc="5" b="0">
                <a:solidFill>
                  <a:srgbClr val="FFFFFF"/>
                </a:solidFill>
                <a:latin typeface="Gotham Black"/>
                <a:cs typeface="Gotham Black"/>
              </a:rPr>
              <a:t>SET</a:t>
            </a:r>
            <a:endParaRPr sz="800">
              <a:latin typeface="Gotham Black"/>
              <a:cs typeface="Gotham Black"/>
            </a:endParaRPr>
          </a:p>
          <a:p>
            <a:pPr algn="ctr">
              <a:lnSpc>
                <a:spcPts val="4625"/>
              </a:lnSpc>
            </a:pPr>
            <a:r>
              <a:rPr dirty="0" sz="4250" spc="-130" b="1">
                <a:solidFill>
                  <a:srgbClr val="FFFFFF"/>
                </a:solidFill>
                <a:latin typeface="Gotham Bold"/>
                <a:cs typeface="Gotham Bold"/>
              </a:rPr>
              <a:t>C</a:t>
            </a:r>
            <a:endParaRPr sz="4250">
              <a:latin typeface="Gotham Bold"/>
              <a:cs typeface="Gotham Bold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677464" y="9164398"/>
            <a:ext cx="1117600" cy="391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323181" y="838553"/>
            <a:ext cx="1704339" cy="343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6100"/>
              </a:lnSpc>
            </a:pPr>
            <a:r>
              <a:rPr dirty="0" sz="1100" spc="-35" b="1">
                <a:solidFill>
                  <a:srgbClr val="91AB5A"/>
                </a:solidFill>
                <a:latin typeface="Gotham Bold"/>
                <a:cs typeface="Gotham Bold"/>
              </a:rPr>
              <a:t>Engaging</a:t>
            </a:r>
            <a:r>
              <a:rPr dirty="0" sz="1100" spc="-30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1100" spc="-50" b="1">
                <a:solidFill>
                  <a:srgbClr val="91AB5A"/>
                </a:solidFill>
                <a:latin typeface="Gotham Bold"/>
                <a:cs typeface="Gotham Bold"/>
              </a:rPr>
              <a:t>S</a:t>
            </a:r>
            <a:r>
              <a:rPr dirty="0" sz="1100" spc="-35" b="1">
                <a:solidFill>
                  <a:srgbClr val="91AB5A"/>
                </a:solidFill>
                <a:latin typeface="Gotham Bold"/>
                <a:cs typeface="Gotham Bold"/>
              </a:rPr>
              <a:t>tudents</a:t>
            </a:r>
            <a:r>
              <a:rPr dirty="0" sz="1100" spc="-30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1100" spc="-35" b="1">
                <a:solidFill>
                  <a:srgbClr val="91AB5A"/>
                </a:solidFill>
                <a:latin typeface="Gotham Bold"/>
                <a:cs typeface="Gotham Bold"/>
              </a:rPr>
              <a:t>in</a:t>
            </a:r>
            <a:r>
              <a:rPr dirty="0" sz="1100" spc="-25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1100" spc="-45" b="1">
                <a:solidFill>
                  <a:srgbClr val="91AB5A"/>
                </a:solidFill>
                <a:latin typeface="Gotham Bold"/>
                <a:cs typeface="Gotham Bold"/>
              </a:rPr>
              <a:t>On</a:t>
            </a:r>
            <a:r>
              <a:rPr dirty="0" sz="1100" spc="-125" b="1">
                <a:solidFill>
                  <a:srgbClr val="91AB5A"/>
                </a:solidFill>
                <a:latin typeface="Gotham Bold"/>
                <a:cs typeface="Gotham Bold"/>
              </a:rPr>
              <a:t>-</a:t>
            </a:r>
            <a:r>
              <a:rPr dirty="0" sz="1100" spc="-100" b="1">
                <a:solidFill>
                  <a:srgbClr val="91AB5A"/>
                </a:solidFill>
                <a:latin typeface="Gotham Bold"/>
                <a:cs typeface="Gotham Bold"/>
              </a:rPr>
              <a:t>T</a:t>
            </a:r>
            <a:r>
              <a:rPr dirty="0" sz="1100" spc="-65" b="1">
                <a:solidFill>
                  <a:srgbClr val="91AB5A"/>
                </a:solidFill>
                <a:latin typeface="Gotham Bold"/>
                <a:cs typeface="Gotham Bold"/>
              </a:rPr>
              <a:t>r</a:t>
            </a:r>
            <a:r>
              <a:rPr dirty="0" sz="1100" spc="-35" b="1">
                <a:solidFill>
                  <a:srgbClr val="91AB5A"/>
                </a:solidFill>
                <a:latin typeface="Gotham Bold"/>
                <a:cs typeface="Gotham Bold"/>
              </a:rPr>
              <a:t>ack</a:t>
            </a:r>
            <a:r>
              <a:rPr dirty="0" sz="1100" spc="-30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1100" spc="-50" b="1">
                <a:solidFill>
                  <a:srgbClr val="91AB5A"/>
                </a:solidFill>
                <a:latin typeface="Gotham Bold"/>
                <a:cs typeface="Gotham Bold"/>
              </a:rPr>
              <a:t>C</a:t>
            </a:r>
            <a:r>
              <a:rPr dirty="0" sz="1100" spc="-40" b="1">
                <a:solidFill>
                  <a:srgbClr val="91AB5A"/>
                </a:solidFill>
                <a:latin typeface="Gotham Bold"/>
                <a:cs typeface="Gotham Bold"/>
              </a:rPr>
              <a:t>o</a:t>
            </a:r>
            <a:r>
              <a:rPr dirty="0" sz="1100" spc="-65" b="1">
                <a:solidFill>
                  <a:srgbClr val="91AB5A"/>
                </a:solidFill>
                <a:latin typeface="Gotham Bold"/>
                <a:cs typeface="Gotham Bold"/>
              </a:rPr>
              <a:t>n</a:t>
            </a:r>
            <a:r>
              <a:rPr dirty="0" sz="1100" spc="-70" b="1">
                <a:solidFill>
                  <a:srgbClr val="91AB5A"/>
                </a:solidFill>
                <a:latin typeface="Gotham Bold"/>
                <a:cs typeface="Gotham Bold"/>
              </a:rPr>
              <a:t>v</a:t>
            </a:r>
            <a:r>
              <a:rPr dirty="0" sz="1100" spc="-30" b="1">
                <a:solidFill>
                  <a:srgbClr val="91AB5A"/>
                </a:solidFill>
                <a:latin typeface="Gotham Bold"/>
                <a:cs typeface="Gotham Bold"/>
              </a:rPr>
              <a:t>ers</a:t>
            </a:r>
            <a:r>
              <a:rPr dirty="0" sz="1100" spc="-45" b="1">
                <a:solidFill>
                  <a:srgbClr val="91AB5A"/>
                </a:solidFill>
                <a:latin typeface="Gotham Bold"/>
                <a:cs typeface="Gotham Bold"/>
              </a:rPr>
              <a:t>a</a:t>
            </a:r>
            <a:r>
              <a:rPr dirty="0" sz="1100" spc="-35" b="1">
                <a:solidFill>
                  <a:srgbClr val="91AB5A"/>
                </a:solidFill>
                <a:latin typeface="Gotham Bold"/>
                <a:cs typeface="Gotham Bold"/>
              </a:rPr>
              <a:t>tions</a:t>
            </a:r>
            <a:endParaRPr sz="1100">
              <a:latin typeface="Gotham Bold"/>
              <a:cs typeface="Gotham Bold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63550" y="2711450"/>
            <a:ext cx="1136650" cy="3609975"/>
          </a:xfrm>
          <a:custGeom>
            <a:avLst/>
            <a:gdLst/>
            <a:ahLst/>
            <a:cxnLst/>
            <a:rect l="l" t="t" r="r" b="b"/>
            <a:pathLst>
              <a:path w="1136650" h="3609975">
                <a:moveTo>
                  <a:pt x="0" y="0"/>
                </a:moveTo>
                <a:lnTo>
                  <a:pt x="1136650" y="0"/>
                </a:lnTo>
                <a:lnTo>
                  <a:pt x="1136650" y="3609848"/>
                </a:lnTo>
                <a:lnTo>
                  <a:pt x="0" y="3609848"/>
                </a:lnTo>
                <a:lnTo>
                  <a:pt x="0" y="0"/>
                </a:lnTo>
                <a:close/>
              </a:path>
            </a:pathLst>
          </a:custGeom>
          <a:solidFill>
            <a:srgbClr val="91AB5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7200" y="2711450"/>
            <a:ext cx="6908800" cy="0"/>
          </a:xfrm>
          <a:custGeom>
            <a:avLst/>
            <a:gdLst/>
            <a:ahLst/>
            <a:cxnLst/>
            <a:rect l="l" t="t" r="r" b="b"/>
            <a:pathLst>
              <a:path w="6908800" h="0">
                <a:moveTo>
                  <a:pt x="0" y="0"/>
                </a:moveTo>
                <a:lnTo>
                  <a:pt x="6908800" y="0"/>
                </a:lnTo>
              </a:path>
            </a:pathLst>
          </a:custGeom>
          <a:ln w="12700">
            <a:solidFill>
              <a:srgbClr val="91AB5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359650" y="2717800"/>
            <a:ext cx="0" cy="3597275"/>
          </a:xfrm>
          <a:custGeom>
            <a:avLst/>
            <a:gdLst/>
            <a:ahLst/>
            <a:cxnLst/>
            <a:rect l="l" t="t" r="r" b="b"/>
            <a:pathLst>
              <a:path w="0" h="3597275">
                <a:moveTo>
                  <a:pt x="0" y="3597148"/>
                </a:moveTo>
                <a:lnTo>
                  <a:pt x="0" y="0"/>
                </a:lnTo>
              </a:path>
            </a:pathLst>
          </a:custGeom>
          <a:ln w="12700">
            <a:solidFill>
              <a:srgbClr val="91AB5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7200" y="6321298"/>
            <a:ext cx="6908800" cy="0"/>
          </a:xfrm>
          <a:custGeom>
            <a:avLst/>
            <a:gdLst/>
            <a:ahLst/>
            <a:cxnLst/>
            <a:rect l="l" t="t" r="r" b="b"/>
            <a:pathLst>
              <a:path w="6908800" h="0">
                <a:moveTo>
                  <a:pt x="0" y="0"/>
                </a:moveTo>
                <a:lnTo>
                  <a:pt x="6908800" y="0"/>
                </a:lnTo>
              </a:path>
            </a:pathLst>
          </a:custGeom>
          <a:ln w="12700">
            <a:solidFill>
              <a:srgbClr val="91AB5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63550" y="2717800"/>
            <a:ext cx="0" cy="3597275"/>
          </a:xfrm>
          <a:custGeom>
            <a:avLst/>
            <a:gdLst/>
            <a:ahLst/>
            <a:cxnLst/>
            <a:rect l="l" t="t" r="r" b="b"/>
            <a:pathLst>
              <a:path w="0" h="3597275">
                <a:moveTo>
                  <a:pt x="0" y="3597148"/>
                </a:moveTo>
                <a:lnTo>
                  <a:pt x="0" y="0"/>
                </a:lnTo>
              </a:path>
            </a:pathLst>
          </a:custGeom>
          <a:ln w="12700">
            <a:solidFill>
              <a:srgbClr val="91AB5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600200" y="2717800"/>
            <a:ext cx="0" cy="3597275"/>
          </a:xfrm>
          <a:custGeom>
            <a:avLst/>
            <a:gdLst/>
            <a:ahLst/>
            <a:cxnLst/>
            <a:rect l="l" t="t" r="r" b="b"/>
            <a:pathLst>
              <a:path w="0" h="3597275">
                <a:moveTo>
                  <a:pt x="0" y="3597148"/>
                </a:moveTo>
                <a:lnTo>
                  <a:pt x="0" y="0"/>
                </a:lnTo>
              </a:path>
            </a:pathLst>
          </a:custGeom>
          <a:ln w="12700">
            <a:solidFill>
              <a:srgbClr val="91AB5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603250" y="4442912"/>
            <a:ext cx="7861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b="1">
                <a:solidFill>
                  <a:srgbClr val="FFFFFF"/>
                </a:solidFill>
                <a:latin typeface="Gotham Bold"/>
                <a:cs typeface="Gotham Bold"/>
              </a:rPr>
              <a:t>L</a:t>
            </a:r>
            <a:r>
              <a:rPr dirty="0" sz="1000" spc="-35" b="1">
                <a:solidFill>
                  <a:srgbClr val="FFFFFF"/>
                </a:solidFill>
                <a:latin typeface="Gotham Bold"/>
                <a:cs typeface="Gotham Bold"/>
              </a:rPr>
              <a:t>e</a:t>
            </a:r>
            <a:r>
              <a:rPr dirty="0" sz="1000" spc="-40" b="1">
                <a:solidFill>
                  <a:srgbClr val="FFFFFF"/>
                </a:solidFill>
                <a:latin typeface="Gotham Bold"/>
                <a:cs typeface="Gotham Bold"/>
              </a:rPr>
              <a:t>s</a:t>
            </a:r>
            <a:r>
              <a:rPr dirty="0" sz="1000" spc="-35" b="1">
                <a:solidFill>
                  <a:srgbClr val="FFFFFF"/>
                </a:solidFill>
                <a:latin typeface="Gotham Bold"/>
                <a:cs typeface="Gotham Bold"/>
              </a:rPr>
              <a:t>son</a:t>
            </a:r>
            <a:r>
              <a:rPr dirty="0" sz="1000" spc="-30" b="1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dirty="0" sz="1000" spc="-30" b="1">
                <a:solidFill>
                  <a:srgbClr val="FFFFFF"/>
                </a:solidFill>
                <a:latin typeface="Gotham Bold"/>
                <a:cs typeface="Gotham Bold"/>
              </a:rPr>
              <a:t>Plan</a:t>
            </a:r>
            <a:endParaRPr sz="1000">
              <a:latin typeface="Gotham Bold"/>
              <a:cs typeface="Gotham Bold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39900" y="2962696"/>
            <a:ext cx="5419090" cy="1320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9860" indent="-137160">
              <a:lnSpc>
                <a:spcPct val="100000"/>
              </a:lnSpc>
              <a:buClr>
                <a:srgbClr val="414042"/>
              </a:buClr>
              <a:buFont typeface="Gotham Book"/>
              <a:buAutoNum type="arabicPeriod"/>
              <a:tabLst>
                <a:tab pos="150495" algn="l"/>
              </a:tabLst>
            </a:pP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C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omple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 p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e-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 with 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tudents (5 min.)</a:t>
            </a:r>
            <a:endParaRPr sz="900">
              <a:latin typeface="Gotham Book"/>
              <a:cs typeface="Gotham Book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buClr>
                <a:srgbClr val="414042"/>
              </a:buClr>
              <a:buFont typeface="Gotham Book"/>
              <a:buAutoNum type="arabicPeriod"/>
            </a:pPr>
            <a:endParaRPr sz="700">
              <a:latin typeface="Times New Roman"/>
              <a:cs typeface="Times New Roman"/>
            </a:endParaRPr>
          </a:p>
          <a:p>
            <a:pPr marL="177165" indent="-164465">
              <a:lnSpc>
                <a:spcPct val="100000"/>
              </a:lnSpc>
              <a:buClr>
                <a:srgbClr val="414042"/>
              </a:buClr>
              <a:buFont typeface="Gotham Book"/>
              <a:buAutoNum type="arabicPeriod"/>
              <a:tabLst>
                <a:tab pos="177800" algn="l"/>
              </a:tabLst>
            </a:pPr>
            <a:r>
              <a:rPr dirty="0" sz="900" spc="-5" b="0">
                <a:solidFill>
                  <a:srgbClr val="414042"/>
                </a:solidFill>
                <a:latin typeface="Gotham Book"/>
                <a:cs typeface="Gotham Book"/>
              </a:rPr>
              <a:t>P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op-quiz 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f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or candy (1 min.)</a:t>
            </a:r>
            <a:endParaRPr sz="900">
              <a:latin typeface="Gotham Book"/>
              <a:cs typeface="Gotham Book"/>
            </a:endParaRPr>
          </a:p>
          <a:p>
            <a:pPr lvl="1" marL="346710" marR="73660" indent="-162560">
              <a:lnSpc>
                <a:spcPct val="109600"/>
              </a:lnSpc>
              <a:spcBef>
                <a:spcPts val="715"/>
              </a:spcBef>
              <a:buClr>
                <a:srgbClr val="414042"/>
              </a:buClr>
              <a:buFont typeface="Gotham Book"/>
              <a:buAutoNum type="alphaLcPeriod"/>
              <a:tabLst>
                <a:tab pos="347345" algn="l"/>
              </a:tabLst>
            </a:pPr>
            <a:r>
              <a:rPr dirty="0" baseline="3086" sz="1350" b="0">
                <a:solidFill>
                  <a:srgbClr val="414042"/>
                </a:solidFill>
                <a:latin typeface="Gotham Book"/>
                <a:cs typeface="Gotham Book"/>
              </a:rPr>
              <a:t>What does the concept of On </a:t>
            </a:r>
            <a:r>
              <a:rPr dirty="0" baseline="3086" sz="1350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baseline="3086" sz="1350" b="0">
                <a:solidFill>
                  <a:srgbClr val="414042"/>
                </a:solidFill>
                <a:latin typeface="Gotham Book"/>
                <a:cs typeface="Gotham Book"/>
              </a:rPr>
              <a:t>rack mean? (On-Track means you are performing in a</a:t>
            </a:r>
            <a:r>
              <a:rPr dirty="0" baseline="3086" sz="1350" b="0">
                <a:solidFill>
                  <a:srgbClr val="414042"/>
                </a:solidFill>
                <a:latin typeface="Gotham Book"/>
                <a:cs typeface="Gotham Book"/>
              </a:rPr>
              <a:t> 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manner th</a:t>
            </a:r>
            <a:r>
              <a:rPr dirty="0" sz="900" spc="-5" b="0">
                <a:solidFill>
                  <a:srgbClr val="414042"/>
                </a:solidFill>
                <a:latin typeface="Gotham Book"/>
                <a:cs typeface="Gotham Book"/>
              </a:rPr>
              <a:t>a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 will all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o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w </a:t>
            </a:r>
            <a:r>
              <a:rPr dirty="0" sz="900" spc="-30" b="0">
                <a:solidFill>
                  <a:srgbClr val="414042"/>
                </a:solidFill>
                <a:latin typeface="Gotham Book"/>
                <a:cs typeface="Gotham Book"/>
              </a:rPr>
              <a:t>y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ou 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 g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adu</a:t>
            </a:r>
            <a:r>
              <a:rPr dirty="0" sz="900" spc="-5" b="0">
                <a:solidFill>
                  <a:srgbClr val="414042"/>
                </a:solidFill>
                <a:latin typeface="Gotham Book"/>
                <a:cs typeface="Gotham Book"/>
              </a:rPr>
              <a:t>a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 in 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f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our </a:t>
            </a:r>
            <a:r>
              <a:rPr dirty="0" sz="900" spc="-30" b="0">
                <a:solidFill>
                  <a:srgbClr val="414042"/>
                </a:solidFill>
                <a:latin typeface="Gotham Book"/>
                <a:cs typeface="Gotham Book"/>
              </a:rPr>
              <a:t>y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ears. Mu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 earn </a:t>
            </a:r>
            <a:r>
              <a:rPr dirty="0" sz="900" spc="-5" b="0">
                <a:solidFill>
                  <a:srgbClr val="414042"/>
                </a:solidFill>
                <a:latin typeface="Gotham Book"/>
                <a:cs typeface="Gotham Book"/>
              </a:rPr>
              <a:t>a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 lea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 5 c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edits 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b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y June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 of f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eshman </a:t>
            </a:r>
            <a:r>
              <a:rPr dirty="0" sz="900" spc="-30" b="0">
                <a:solidFill>
                  <a:srgbClr val="414042"/>
                </a:solidFill>
                <a:latin typeface="Gotham Book"/>
                <a:cs typeface="Gotham Book"/>
              </a:rPr>
              <a:t>y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ear and can 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f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ail no mo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 than one seme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er of one 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c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 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c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ours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e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.)</a:t>
            </a:r>
            <a:endParaRPr sz="900">
              <a:latin typeface="Gotham Book"/>
              <a:cs typeface="Gotham Book"/>
            </a:endParaRPr>
          </a:p>
          <a:p>
            <a:pPr lvl="1" marL="354965" marR="5080" indent="-170815">
              <a:lnSpc>
                <a:spcPct val="111100"/>
              </a:lnSpc>
              <a:spcBef>
                <a:spcPts val="730"/>
              </a:spcBef>
              <a:buClr>
                <a:srgbClr val="414042"/>
              </a:buClr>
              <a:buFont typeface="Gotham Book"/>
              <a:buAutoNum type="alphaLcPeriod"/>
              <a:tabLst>
                <a:tab pos="355600" algn="l"/>
              </a:tabLst>
            </a:pP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If </a:t>
            </a:r>
            <a:r>
              <a:rPr dirty="0" sz="900" spc="-30" b="0">
                <a:solidFill>
                  <a:srgbClr val="414042"/>
                </a:solidFill>
                <a:latin typeface="Gotham Book"/>
                <a:cs typeface="Gotham Book"/>
              </a:rPr>
              <a:t>y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ou pa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s all of </a:t>
            </a:r>
            <a:r>
              <a:rPr dirty="0" sz="900" spc="-30" b="0">
                <a:solidFill>
                  <a:srgbClr val="414042"/>
                </a:solidFill>
                <a:latin typeface="Gotham Book"/>
                <a:cs typeface="Gotham Book"/>
              </a:rPr>
              <a:t>y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our cla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ses, h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o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w ma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n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y c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edits can </a:t>
            </a:r>
            <a:r>
              <a:rPr dirty="0" sz="900" spc="-30" b="0">
                <a:solidFill>
                  <a:srgbClr val="414042"/>
                </a:solidFill>
                <a:latin typeface="Gotham Book"/>
                <a:cs typeface="Gotham Book"/>
              </a:rPr>
              <a:t>y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ou earn 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b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y the end of 1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 seme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er?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 (3 c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edit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)</a:t>
            </a:r>
            <a:endParaRPr sz="900">
              <a:latin typeface="Gotham Book"/>
              <a:cs typeface="Gotham 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39900" y="4384930"/>
            <a:ext cx="5436870" cy="749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79070" marR="5080" indent="-167005">
              <a:lnSpc>
                <a:spcPct val="111100"/>
              </a:lnSpc>
            </a:pP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3.  Define </a:t>
            </a:r>
            <a:r>
              <a:rPr dirty="0" sz="900" spc="10" b="0">
                <a:solidFill>
                  <a:srgbClr val="414042"/>
                </a:solidFill>
                <a:latin typeface="Gotham Book"/>
                <a:cs typeface="Gotham Book"/>
              </a:rPr>
              <a:t>“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anscript</a:t>
            </a:r>
            <a:r>
              <a:rPr dirty="0" sz="900" spc="-40" b="0">
                <a:solidFill>
                  <a:srgbClr val="414042"/>
                </a:solidFill>
                <a:latin typeface="Gotham Book"/>
                <a:cs typeface="Gotham Book"/>
              </a:rPr>
              <a:t>.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” (A document th</a:t>
            </a:r>
            <a:r>
              <a:rPr dirty="0" sz="900" spc="-5" b="0">
                <a:solidFill>
                  <a:srgbClr val="414042"/>
                </a:solidFill>
                <a:latin typeface="Gotham Book"/>
                <a:cs typeface="Gotham Book"/>
              </a:rPr>
              <a:t>a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 sh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o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w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s all the cla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ses </a:t>
            </a:r>
            <a:r>
              <a:rPr dirty="0" sz="900" spc="-30" b="0">
                <a:solidFill>
                  <a:srgbClr val="414042"/>
                </a:solidFill>
                <a:latin typeface="Gotham Book"/>
                <a:cs typeface="Gotham Book"/>
              </a:rPr>
              <a:t>y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ou pa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sed in high school, </a:t>
            </a:r>
            <a:r>
              <a:rPr dirty="0" sz="900" spc="-30" b="0">
                <a:solidFill>
                  <a:srgbClr val="414042"/>
                </a:solidFill>
                <a:latin typeface="Gotham Book"/>
                <a:cs typeface="Gotham Book"/>
              </a:rPr>
              <a:t>y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our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 g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ades, G</a:t>
            </a:r>
            <a:r>
              <a:rPr dirty="0" sz="900" spc="-65" b="0">
                <a:solidFill>
                  <a:srgbClr val="414042"/>
                </a:solidFill>
                <a:latin typeface="Gotham Book"/>
                <a:cs typeface="Gotham Book"/>
              </a:rPr>
              <a:t>P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A, and a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n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y special 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a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w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a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ds, activities, or honors th</a:t>
            </a:r>
            <a:r>
              <a:rPr dirty="0" sz="900" spc="-5" b="0">
                <a:solidFill>
                  <a:srgbClr val="414042"/>
                </a:solidFill>
                <a:latin typeface="Gotham Book"/>
                <a:cs typeface="Gotham Book"/>
              </a:rPr>
              <a:t>a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 </a:t>
            </a:r>
            <a:r>
              <a:rPr dirty="0" sz="900" spc="-30" b="0">
                <a:solidFill>
                  <a:srgbClr val="414042"/>
                </a:solidFill>
                <a:latin typeface="Gotham Book"/>
                <a:cs typeface="Gotham Book"/>
              </a:rPr>
              <a:t>y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ou 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c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ei</a:t>
            </a:r>
            <a:r>
              <a:rPr dirty="0" sz="900" spc="-30" b="0">
                <a:solidFill>
                  <a:srgbClr val="414042"/>
                </a:solidFill>
                <a:latin typeface="Gotham Book"/>
                <a:cs typeface="Gotham Book"/>
              </a:rPr>
              <a:t>v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ed. Ma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n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y 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c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olleges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 use it 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 ma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k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 admi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sions decisions.) 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P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a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s out each 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tuden</a:t>
            </a:r>
            <a:r>
              <a:rPr dirty="0" sz="900" spc="5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’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s t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anscript. Discu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s h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o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w 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 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ead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 a t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anscript – point out the 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f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oll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o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wing: identifying in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f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orm</a:t>
            </a:r>
            <a:r>
              <a:rPr dirty="0" sz="900" spc="-5" b="0">
                <a:solidFill>
                  <a:srgbClr val="414042"/>
                </a:solidFill>
                <a:latin typeface="Gotham Book"/>
                <a:cs typeface="Gotham Book"/>
              </a:rPr>
              <a:t>a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tion, cla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s 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ank, 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c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ourses pa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sed/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 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f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ailed, c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edits, servi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c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 learning hours, and G</a:t>
            </a:r>
            <a:r>
              <a:rPr dirty="0" sz="900" spc="-65" b="0">
                <a:solidFill>
                  <a:srgbClr val="414042"/>
                </a:solidFill>
                <a:latin typeface="Gotham Book"/>
                <a:cs typeface="Gotham Book"/>
              </a:rPr>
              <a:t>P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A. (10 min.)</a:t>
            </a:r>
            <a:endParaRPr sz="900">
              <a:latin typeface="Gotham Book"/>
              <a:cs typeface="Gotham 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739900" y="5235665"/>
            <a:ext cx="5446395" cy="838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85420" marR="5080" indent="-172720">
              <a:lnSpc>
                <a:spcPct val="111100"/>
              </a:lnSpc>
              <a:buClr>
                <a:srgbClr val="414042"/>
              </a:buClr>
              <a:buFont typeface="Gotham Book"/>
              <a:buAutoNum type="arabicPeriod" startAt="4"/>
              <a:tabLst>
                <a:tab pos="186055" algn="l"/>
              </a:tabLst>
            </a:pP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P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a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s out each 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tuden</a:t>
            </a:r>
            <a:r>
              <a:rPr dirty="0" sz="900" spc="5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’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s t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anscript 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e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v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alu</a:t>
            </a:r>
            <a:r>
              <a:rPr dirty="0" sz="900" spc="-5" b="0">
                <a:solidFill>
                  <a:srgbClr val="414042"/>
                </a:solidFill>
                <a:latin typeface="Gotham Book"/>
                <a:cs typeface="Gotham Book"/>
              </a:rPr>
              <a:t>a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tion 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f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orm</a:t>
            </a:r>
            <a:r>
              <a:rPr dirty="0" sz="900" spc="-90" b="0">
                <a:solidFill>
                  <a:srgbClr val="414042"/>
                </a:solidFill>
                <a:latin typeface="Gotham Book"/>
                <a:cs typeface="Gotham Book"/>
              </a:rPr>
              <a:t>/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4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-</a:t>
            </a:r>
            <a:r>
              <a:rPr dirty="0" sz="900" spc="-30" b="0">
                <a:solidFill>
                  <a:srgbClr val="414042"/>
                </a:solidFill>
                <a:latin typeface="Gotham Book"/>
                <a:cs typeface="Gotham Book"/>
              </a:rPr>
              <a:t>y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ear plan th</a:t>
            </a:r>
            <a:r>
              <a:rPr dirty="0" sz="900" spc="-5" b="0">
                <a:solidFill>
                  <a:srgbClr val="414042"/>
                </a:solidFill>
                <a:latin typeface="Gotham Book"/>
                <a:cs typeface="Gotham Book"/>
              </a:rPr>
              <a:t>a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 he</a:t>
            </a:r>
            <a:r>
              <a:rPr dirty="0" sz="900" spc="-80" b="0">
                <a:solidFill>
                  <a:srgbClr val="414042"/>
                </a:solidFill>
                <a:latin typeface="Gotham Book"/>
                <a:cs typeface="Gotham Book"/>
              </a:rPr>
              <a:t>/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she 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c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omple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ed during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 the la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 le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son. In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truct 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tudents 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 fill out the t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anscript 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e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v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alu</a:t>
            </a:r>
            <a:r>
              <a:rPr dirty="0" sz="900" spc="-5" b="0">
                <a:solidFill>
                  <a:srgbClr val="414042"/>
                </a:solidFill>
                <a:latin typeface="Gotham Book"/>
                <a:cs typeface="Gotham Book"/>
              </a:rPr>
              <a:t>a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tion 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f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orm, checking off each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 1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 seme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er cla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s th</a:t>
            </a:r>
            <a:r>
              <a:rPr dirty="0" sz="900" spc="-5" b="0">
                <a:solidFill>
                  <a:srgbClr val="414042"/>
                </a:solidFill>
                <a:latin typeface="Gotham Book"/>
                <a:cs typeface="Gotham Book"/>
              </a:rPr>
              <a:t>a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 th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e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y pa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sed. </a:t>
            </a:r>
            <a:r>
              <a:rPr dirty="0" sz="900" spc="-5" b="0">
                <a:solidFill>
                  <a:srgbClr val="414042"/>
                </a:solidFill>
                <a:latin typeface="Gotham Book"/>
                <a:cs typeface="Gotham Book"/>
              </a:rPr>
              <a:t>P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ointing out the </a:t>
            </a:r>
            <a:r>
              <a:rPr dirty="0" sz="900" spc="-85" b="0">
                <a:solidFill>
                  <a:srgbClr val="414042"/>
                </a:solidFill>
                <a:latin typeface="Gotham Book"/>
                <a:cs typeface="Gotham Book"/>
              </a:rPr>
              <a:t>“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Am I On </a:t>
            </a:r>
            <a:r>
              <a:rPr dirty="0" sz="900" spc="-75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ack?” po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</a:t>
            </a:r>
            <a:r>
              <a:rPr dirty="0" sz="900" spc="-85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, h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a</a:t>
            </a:r>
            <a:r>
              <a:rPr dirty="0" sz="900" spc="-30" b="0">
                <a:solidFill>
                  <a:srgbClr val="414042"/>
                </a:solidFill>
                <a:latin typeface="Gotham Book"/>
                <a:cs typeface="Gotham Book"/>
              </a:rPr>
              <a:t>v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 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tudents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 wri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 on the 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f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orm whether th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e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y a</a:t>
            </a: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 On </a:t>
            </a:r>
            <a:r>
              <a:rPr dirty="0" sz="900" spc="-75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spc="-25" b="0">
                <a:solidFill>
                  <a:srgbClr val="414042"/>
                </a:solidFill>
                <a:latin typeface="Gotham Book"/>
                <a:cs typeface="Gotham Book"/>
              </a:rPr>
              <a:t>r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ack and w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h</a:t>
            </a:r>
            <a:r>
              <a:rPr dirty="0" sz="900" spc="-80" b="0">
                <a:solidFill>
                  <a:srgbClr val="414042"/>
                </a:solidFill>
                <a:latin typeface="Gotham Book"/>
                <a:cs typeface="Gotham Book"/>
              </a:rPr>
              <a:t>y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. (10 min.)</a:t>
            </a:r>
            <a:endParaRPr sz="900">
              <a:latin typeface="Gotham Book"/>
              <a:cs typeface="Gotham Book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buClr>
                <a:srgbClr val="414042"/>
              </a:buClr>
              <a:buFont typeface="Gotham Book"/>
              <a:buAutoNum type="arabicPeriod" startAt="4"/>
            </a:pPr>
            <a:endParaRPr sz="700">
              <a:latin typeface="Times New Roman"/>
              <a:cs typeface="Times New Roman"/>
            </a:endParaRPr>
          </a:p>
          <a:p>
            <a:pPr marL="179070" indent="-166370">
              <a:lnSpc>
                <a:spcPct val="100000"/>
              </a:lnSpc>
              <a:buClr>
                <a:srgbClr val="414042"/>
              </a:buClr>
              <a:buFont typeface="Gotham Book"/>
              <a:buAutoNum type="arabicPeriod" startAt="4"/>
              <a:tabLst>
                <a:tab pos="179705" algn="l"/>
              </a:tabLst>
            </a:pPr>
            <a:r>
              <a:rPr dirty="0" sz="900" spc="-20" b="0">
                <a:solidFill>
                  <a:srgbClr val="414042"/>
                </a:solidFill>
                <a:latin typeface="Gotham Book"/>
                <a:cs typeface="Gotham Book"/>
              </a:rPr>
              <a:t>C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omple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 po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t-</a:t>
            </a:r>
            <a:r>
              <a:rPr dirty="0" sz="900" spc="-15" b="0">
                <a:solidFill>
                  <a:srgbClr val="414042"/>
                </a:solidFill>
                <a:latin typeface="Gotham Book"/>
                <a:cs typeface="Gotham Book"/>
              </a:rPr>
              <a:t>t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e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 with </a:t>
            </a:r>
            <a:r>
              <a:rPr dirty="0" sz="900" spc="-10" b="0">
                <a:solidFill>
                  <a:srgbClr val="414042"/>
                </a:solidFill>
                <a:latin typeface="Gotham Book"/>
                <a:cs typeface="Gotham Book"/>
              </a:rPr>
              <a:t>s</a:t>
            </a:r>
            <a:r>
              <a:rPr dirty="0" sz="900" b="0">
                <a:solidFill>
                  <a:srgbClr val="414042"/>
                </a:solidFill>
                <a:latin typeface="Gotham Book"/>
                <a:cs typeface="Gotham Book"/>
              </a:rPr>
              <a:t>tudents (5 min.)</a:t>
            </a:r>
            <a:endParaRPr sz="900">
              <a:latin typeface="Gotham Book"/>
              <a:cs typeface="Gotham Book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922700" y="9167055"/>
            <a:ext cx="1392499" cy="4341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323181" y="1524990"/>
            <a:ext cx="4707890" cy="826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5" b="1">
                <a:solidFill>
                  <a:srgbClr val="91AB5A"/>
                </a:solidFill>
                <a:latin typeface="Gotham Bold"/>
                <a:cs typeface="Gotham Bold"/>
              </a:rPr>
              <a:t>On</a:t>
            </a:r>
            <a:r>
              <a:rPr dirty="0" sz="1800" spc="-220" b="1">
                <a:solidFill>
                  <a:srgbClr val="91AB5A"/>
                </a:solidFill>
                <a:latin typeface="Gotham Bold"/>
                <a:cs typeface="Gotham Bold"/>
              </a:rPr>
              <a:t>-</a:t>
            </a:r>
            <a:r>
              <a:rPr dirty="0" sz="1800" spc="-160" b="1">
                <a:solidFill>
                  <a:srgbClr val="91AB5A"/>
                </a:solidFill>
                <a:latin typeface="Gotham Bold"/>
                <a:cs typeface="Gotham Bold"/>
              </a:rPr>
              <a:t>T</a:t>
            </a:r>
            <a:r>
              <a:rPr dirty="0" sz="1800" spc="-105" b="1">
                <a:solidFill>
                  <a:srgbClr val="91AB5A"/>
                </a:solidFill>
                <a:latin typeface="Gotham Bold"/>
                <a:cs typeface="Gotham Bold"/>
              </a:rPr>
              <a:t>r</a:t>
            </a:r>
            <a:r>
              <a:rPr dirty="0" sz="1800" spc="-55" b="1">
                <a:solidFill>
                  <a:srgbClr val="91AB5A"/>
                </a:solidFill>
                <a:latin typeface="Gotham Bold"/>
                <a:cs typeface="Gotham Bold"/>
              </a:rPr>
              <a:t>ack</a:t>
            </a:r>
            <a:r>
              <a:rPr dirty="0" sz="1800" spc="-50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1800" spc="-50" b="1">
                <a:solidFill>
                  <a:srgbClr val="91AB5A"/>
                </a:solidFill>
                <a:latin typeface="Gotham Bold"/>
                <a:cs typeface="Gotham Bold"/>
              </a:rPr>
              <a:t>Unit</a:t>
            </a:r>
            <a:r>
              <a:rPr dirty="0" sz="1800" spc="-50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1800" spc="-55" b="1">
                <a:solidFill>
                  <a:srgbClr val="91AB5A"/>
                </a:solidFill>
                <a:latin typeface="Gotham Bold"/>
                <a:cs typeface="Gotham Bold"/>
              </a:rPr>
              <a:t>Plan</a:t>
            </a:r>
            <a:endParaRPr sz="1800">
              <a:latin typeface="Gotham Bold"/>
              <a:cs typeface="Gotham Bold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1600" spc="-10" b="0">
                <a:solidFill>
                  <a:srgbClr val="58593E"/>
                </a:solidFill>
                <a:latin typeface="Gotham Medium"/>
                <a:cs typeface="Gotham Medium"/>
              </a:rPr>
              <a:t>Se</a:t>
            </a:r>
            <a:r>
              <a:rPr dirty="0" sz="1600" spc="-30" b="0">
                <a:solidFill>
                  <a:srgbClr val="58593E"/>
                </a:solidFill>
                <a:latin typeface="Gotham Medium"/>
                <a:cs typeface="Gotham Medium"/>
              </a:rPr>
              <a:t>s</a:t>
            </a:r>
            <a:r>
              <a:rPr dirty="0" sz="1600" spc="-10" b="0">
                <a:solidFill>
                  <a:srgbClr val="58593E"/>
                </a:solidFill>
                <a:latin typeface="Gotham Medium"/>
                <a:cs typeface="Gotham Medium"/>
              </a:rPr>
              <a:t>sion</a:t>
            </a:r>
            <a:r>
              <a:rPr dirty="0" sz="1600" b="0">
                <a:solidFill>
                  <a:srgbClr val="58593E"/>
                </a:solidFill>
                <a:latin typeface="Gotham Medium"/>
                <a:cs typeface="Gotham Medium"/>
              </a:rPr>
              <a:t> #3: Am I On </a:t>
            </a:r>
            <a:r>
              <a:rPr dirty="0" sz="1600" spc="-120" b="0">
                <a:solidFill>
                  <a:srgbClr val="58593E"/>
                </a:solidFill>
                <a:latin typeface="Gotham Medium"/>
                <a:cs typeface="Gotham Medium"/>
              </a:rPr>
              <a:t>T</a:t>
            </a:r>
            <a:r>
              <a:rPr dirty="0" sz="1600" spc="-40" b="0">
                <a:solidFill>
                  <a:srgbClr val="58593E"/>
                </a:solidFill>
                <a:latin typeface="Gotham Medium"/>
                <a:cs typeface="Gotham Medium"/>
              </a:rPr>
              <a:t>r</a:t>
            </a:r>
            <a:r>
              <a:rPr dirty="0" sz="1600" b="0">
                <a:solidFill>
                  <a:srgbClr val="58593E"/>
                </a:solidFill>
                <a:latin typeface="Gotham Medium"/>
                <a:cs typeface="Gotham Medium"/>
              </a:rPr>
              <a:t>ack?</a:t>
            </a:r>
            <a:endParaRPr sz="1600">
              <a:latin typeface="Gotham Medium"/>
              <a:cs typeface="Gotham Medium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1200" spc="-10" b="0">
                <a:solidFill>
                  <a:srgbClr val="58593E"/>
                </a:solidFill>
                <a:latin typeface="Gotham Medium"/>
                <a:cs typeface="Gotham Medium"/>
              </a:rPr>
              <a:t>(</a:t>
            </a:r>
            <a:r>
              <a:rPr dirty="0" sz="1200" spc="-140" b="0">
                <a:solidFill>
                  <a:srgbClr val="58593E"/>
                </a:solidFill>
                <a:latin typeface="Gotham Medium"/>
                <a:cs typeface="Gotham Medium"/>
              </a:rPr>
              <a:t>T</a:t>
            </a:r>
            <a:r>
              <a:rPr dirty="0" sz="1200" b="0">
                <a:solidFill>
                  <a:srgbClr val="58593E"/>
                </a:solidFill>
                <a:latin typeface="Gotham Medium"/>
                <a:cs typeface="Gotham Medium"/>
              </a:rPr>
              <a:t>o </a:t>
            </a:r>
            <a:r>
              <a:rPr dirty="0" sz="1200" spc="-10" b="0">
                <a:solidFill>
                  <a:srgbClr val="58593E"/>
                </a:solidFill>
                <a:latin typeface="Gotham Medium"/>
                <a:cs typeface="Gotham Medium"/>
              </a:rPr>
              <a:t>be</a:t>
            </a:r>
            <a:r>
              <a:rPr dirty="0" sz="1200" b="0">
                <a:solidFill>
                  <a:srgbClr val="58593E"/>
                </a:solidFill>
                <a:latin typeface="Gotham Medium"/>
                <a:cs typeface="Gotham Medium"/>
              </a:rPr>
              <a:t> </a:t>
            </a:r>
            <a:r>
              <a:rPr dirty="0" sz="1200" spc="-20" b="0">
                <a:solidFill>
                  <a:srgbClr val="58593E"/>
                </a:solidFill>
                <a:latin typeface="Gotham Medium"/>
                <a:cs typeface="Gotham Medium"/>
              </a:rPr>
              <a:t>c</a:t>
            </a:r>
            <a:r>
              <a:rPr dirty="0" sz="1200" spc="-10" b="0">
                <a:solidFill>
                  <a:srgbClr val="58593E"/>
                </a:solidFill>
                <a:latin typeface="Gotham Medium"/>
                <a:cs typeface="Gotham Medium"/>
              </a:rPr>
              <a:t>omple</a:t>
            </a:r>
            <a:r>
              <a:rPr dirty="0" sz="1200" spc="-25" b="0">
                <a:solidFill>
                  <a:srgbClr val="58593E"/>
                </a:solidFill>
                <a:latin typeface="Gotham Medium"/>
                <a:cs typeface="Gotham Medium"/>
              </a:rPr>
              <a:t>t</a:t>
            </a:r>
            <a:r>
              <a:rPr dirty="0" sz="1200" spc="-10" b="0">
                <a:solidFill>
                  <a:srgbClr val="58593E"/>
                </a:solidFill>
                <a:latin typeface="Gotham Medium"/>
                <a:cs typeface="Gotham Medium"/>
              </a:rPr>
              <a:t>ed</a:t>
            </a:r>
            <a:r>
              <a:rPr dirty="0" sz="1200" b="0">
                <a:solidFill>
                  <a:srgbClr val="58593E"/>
                </a:solidFill>
                <a:latin typeface="Gotham Medium"/>
                <a:cs typeface="Gotham Medium"/>
              </a:rPr>
              <a:t> </a:t>
            </a:r>
            <a:r>
              <a:rPr dirty="0" sz="1200" spc="-10" b="0">
                <a:solidFill>
                  <a:srgbClr val="58593E"/>
                </a:solidFill>
                <a:latin typeface="Gotham Medium"/>
                <a:cs typeface="Gotham Medium"/>
              </a:rPr>
              <a:t>af</a:t>
            </a:r>
            <a:r>
              <a:rPr dirty="0" sz="1200" spc="-25" b="0">
                <a:solidFill>
                  <a:srgbClr val="58593E"/>
                </a:solidFill>
                <a:latin typeface="Gotham Medium"/>
                <a:cs typeface="Gotham Medium"/>
              </a:rPr>
              <a:t>t</a:t>
            </a:r>
            <a:r>
              <a:rPr dirty="0" sz="1200" b="0">
                <a:solidFill>
                  <a:srgbClr val="58593E"/>
                </a:solidFill>
                <a:latin typeface="Gotham Medium"/>
                <a:cs typeface="Gotham Medium"/>
              </a:rPr>
              <a:t>er </a:t>
            </a:r>
            <a:r>
              <a:rPr dirty="0" sz="1200" spc="-5" b="0">
                <a:solidFill>
                  <a:srgbClr val="58593E"/>
                </a:solidFill>
                <a:latin typeface="Gotham Medium"/>
                <a:cs typeface="Gotham Medium"/>
              </a:rPr>
              <a:t>1</a:t>
            </a:r>
            <a:r>
              <a:rPr dirty="0" sz="1200" spc="-25" b="0">
                <a:solidFill>
                  <a:srgbClr val="58593E"/>
                </a:solidFill>
                <a:latin typeface="Gotham Medium"/>
                <a:cs typeface="Gotham Medium"/>
              </a:rPr>
              <a:t>s</a:t>
            </a:r>
            <a:r>
              <a:rPr dirty="0" sz="1200" spc="-5" b="0">
                <a:solidFill>
                  <a:srgbClr val="58593E"/>
                </a:solidFill>
                <a:latin typeface="Gotham Medium"/>
                <a:cs typeface="Gotham Medium"/>
              </a:rPr>
              <a:t>t</a:t>
            </a:r>
            <a:r>
              <a:rPr dirty="0" sz="1200" b="0">
                <a:solidFill>
                  <a:srgbClr val="58593E"/>
                </a:solidFill>
                <a:latin typeface="Gotham Medium"/>
                <a:cs typeface="Gotham Medium"/>
              </a:rPr>
              <a:t> </a:t>
            </a:r>
            <a:r>
              <a:rPr dirty="0" sz="1200" spc="-10" b="0">
                <a:solidFill>
                  <a:srgbClr val="58593E"/>
                </a:solidFill>
                <a:latin typeface="Gotham Medium"/>
                <a:cs typeface="Gotham Medium"/>
              </a:rPr>
              <a:t>seme</a:t>
            </a:r>
            <a:r>
              <a:rPr dirty="0" sz="1200" spc="-25" b="0">
                <a:solidFill>
                  <a:srgbClr val="58593E"/>
                </a:solidFill>
                <a:latin typeface="Gotham Medium"/>
                <a:cs typeface="Gotham Medium"/>
              </a:rPr>
              <a:t>s</a:t>
            </a:r>
            <a:r>
              <a:rPr dirty="0" sz="1200" spc="-25" b="0">
                <a:solidFill>
                  <a:srgbClr val="58593E"/>
                </a:solidFill>
                <a:latin typeface="Gotham Medium"/>
                <a:cs typeface="Gotham Medium"/>
              </a:rPr>
              <a:t>t</a:t>
            </a:r>
            <a:r>
              <a:rPr dirty="0" sz="1200" b="0">
                <a:solidFill>
                  <a:srgbClr val="58593E"/>
                </a:solidFill>
                <a:latin typeface="Gotham Medium"/>
                <a:cs typeface="Gotham Medium"/>
              </a:rPr>
              <a:t>er </a:t>
            </a:r>
            <a:r>
              <a:rPr dirty="0" sz="1200" spc="-5" b="0">
                <a:solidFill>
                  <a:srgbClr val="58593E"/>
                </a:solidFill>
                <a:latin typeface="Gotham Medium"/>
                <a:cs typeface="Gotham Medium"/>
              </a:rPr>
              <a:t>t</a:t>
            </a:r>
            <a:r>
              <a:rPr dirty="0" sz="1200" spc="-40" b="0">
                <a:solidFill>
                  <a:srgbClr val="58593E"/>
                </a:solidFill>
                <a:latin typeface="Gotham Medium"/>
                <a:cs typeface="Gotham Medium"/>
              </a:rPr>
              <a:t>r</a:t>
            </a:r>
            <a:r>
              <a:rPr dirty="0" sz="1200" spc="-10" b="0">
                <a:solidFill>
                  <a:srgbClr val="58593E"/>
                </a:solidFill>
                <a:latin typeface="Gotham Medium"/>
                <a:cs typeface="Gotham Medium"/>
              </a:rPr>
              <a:t>anscripts</a:t>
            </a:r>
            <a:r>
              <a:rPr dirty="0" sz="1200" b="0">
                <a:solidFill>
                  <a:srgbClr val="58593E"/>
                </a:solidFill>
                <a:latin typeface="Gotham Medium"/>
                <a:cs typeface="Gotham Medium"/>
              </a:rPr>
              <a:t> a</a:t>
            </a:r>
            <a:r>
              <a:rPr dirty="0" sz="1200" spc="-25" b="0">
                <a:solidFill>
                  <a:srgbClr val="58593E"/>
                </a:solidFill>
                <a:latin typeface="Gotham Medium"/>
                <a:cs typeface="Gotham Medium"/>
              </a:rPr>
              <a:t>r</a:t>
            </a:r>
            <a:r>
              <a:rPr dirty="0" sz="1200" b="0">
                <a:solidFill>
                  <a:srgbClr val="58593E"/>
                </a:solidFill>
                <a:latin typeface="Gotham Medium"/>
                <a:cs typeface="Gotham Medium"/>
              </a:rPr>
              <a:t>e </a:t>
            </a:r>
            <a:r>
              <a:rPr dirty="0" sz="1200" spc="-25" b="0">
                <a:solidFill>
                  <a:srgbClr val="58593E"/>
                </a:solidFill>
                <a:latin typeface="Gotham Medium"/>
                <a:cs typeface="Gotham Medium"/>
              </a:rPr>
              <a:t>a</a:t>
            </a:r>
            <a:r>
              <a:rPr dirty="0" sz="1200" spc="-30" b="0">
                <a:solidFill>
                  <a:srgbClr val="58593E"/>
                </a:solidFill>
                <a:latin typeface="Gotham Medium"/>
                <a:cs typeface="Gotham Medium"/>
              </a:rPr>
              <a:t>v</a:t>
            </a:r>
            <a:r>
              <a:rPr dirty="0" sz="1200" spc="-10" b="0">
                <a:solidFill>
                  <a:srgbClr val="58593E"/>
                </a:solidFill>
                <a:latin typeface="Gotham Medium"/>
                <a:cs typeface="Gotham Medium"/>
              </a:rPr>
              <a:t>ailabl</a:t>
            </a:r>
            <a:r>
              <a:rPr dirty="0" sz="1200" spc="-50" b="0">
                <a:solidFill>
                  <a:srgbClr val="58593E"/>
                </a:solidFill>
                <a:latin typeface="Gotham Medium"/>
                <a:cs typeface="Gotham Medium"/>
              </a:rPr>
              <a:t>e</a:t>
            </a:r>
            <a:r>
              <a:rPr dirty="0" sz="1200" spc="-10" b="0">
                <a:solidFill>
                  <a:srgbClr val="58593E"/>
                </a:solidFill>
                <a:latin typeface="Gotham Medium"/>
                <a:cs typeface="Gotham Medium"/>
              </a:rPr>
              <a:t>)</a:t>
            </a:r>
            <a:endParaRPr sz="1200">
              <a:latin typeface="Gotham Medium"/>
              <a:cs typeface="Gotham Medium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530468" y="1037759"/>
            <a:ext cx="797560" cy="146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50" spc="-70" b="0">
                <a:solidFill>
                  <a:srgbClr val="414042"/>
                </a:solidFill>
                <a:latin typeface="Gotham Book"/>
                <a:cs typeface="Gotham Book"/>
              </a:rPr>
              <a:t>P</a:t>
            </a:r>
            <a:r>
              <a:rPr dirty="0" sz="950" spc="-40" b="0">
                <a:solidFill>
                  <a:srgbClr val="414042"/>
                </a:solidFill>
                <a:latin typeface="Gotham Book"/>
                <a:cs typeface="Gotham Book"/>
              </a:rPr>
              <a:t>A</a:t>
            </a:r>
            <a:r>
              <a:rPr dirty="0" sz="950" b="0">
                <a:solidFill>
                  <a:srgbClr val="414042"/>
                </a:solidFill>
                <a:latin typeface="Gotham Book"/>
                <a:cs typeface="Gotham Book"/>
              </a:rPr>
              <a:t>GE 7 OF 7</a:t>
            </a:r>
            <a:endParaRPr sz="950">
              <a:latin typeface="Gotham Book"/>
              <a:cs typeface="Gotham Book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58482" y="9124492"/>
            <a:ext cx="257175" cy="263525"/>
          </a:xfrm>
          <a:custGeom>
            <a:avLst/>
            <a:gdLst/>
            <a:ahLst/>
            <a:cxnLst/>
            <a:rect l="l" t="t" r="r" b="b"/>
            <a:pathLst>
              <a:path w="257175" h="263525">
                <a:moveTo>
                  <a:pt x="0" y="263347"/>
                </a:moveTo>
                <a:lnTo>
                  <a:pt x="256590" y="263347"/>
                </a:lnTo>
                <a:lnTo>
                  <a:pt x="256590" y="0"/>
                </a:lnTo>
                <a:lnTo>
                  <a:pt x="0" y="0"/>
                </a:lnTo>
                <a:lnTo>
                  <a:pt x="0" y="263347"/>
                </a:lnTo>
                <a:close/>
              </a:path>
            </a:pathLst>
          </a:custGeom>
          <a:solidFill>
            <a:srgbClr val="91AB5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82162" y="9217292"/>
            <a:ext cx="132715" cy="132715"/>
          </a:xfrm>
          <a:custGeom>
            <a:avLst/>
            <a:gdLst/>
            <a:ahLst/>
            <a:cxnLst/>
            <a:rect l="l" t="t" r="r" b="b"/>
            <a:pathLst>
              <a:path w="132715" h="132715">
                <a:moveTo>
                  <a:pt x="118135" y="106518"/>
                </a:moveTo>
                <a:lnTo>
                  <a:pt x="40707" y="106518"/>
                </a:lnTo>
                <a:lnTo>
                  <a:pt x="55388" y="112627"/>
                </a:lnTo>
                <a:lnTo>
                  <a:pt x="52797" y="130877"/>
                </a:lnTo>
                <a:lnTo>
                  <a:pt x="65255" y="132239"/>
                </a:lnTo>
                <a:lnTo>
                  <a:pt x="77945" y="131166"/>
                </a:lnTo>
                <a:lnTo>
                  <a:pt x="76750" y="113234"/>
                </a:lnTo>
                <a:lnTo>
                  <a:pt x="76773" y="112627"/>
                </a:lnTo>
                <a:lnTo>
                  <a:pt x="91418" y="106595"/>
                </a:lnTo>
                <a:lnTo>
                  <a:pt x="118071" y="106595"/>
                </a:lnTo>
                <a:close/>
              </a:path>
              <a:path w="132715" h="132715">
                <a:moveTo>
                  <a:pt x="118071" y="106595"/>
                </a:moveTo>
                <a:lnTo>
                  <a:pt x="91418" y="106595"/>
                </a:lnTo>
                <a:lnTo>
                  <a:pt x="102493" y="121327"/>
                </a:lnTo>
                <a:lnTo>
                  <a:pt x="112514" y="113234"/>
                </a:lnTo>
                <a:lnTo>
                  <a:pt x="118071" y="106595"/>
                </a:lnTo>
                <a:close/>
              </a:path>
              <a:path w="132715" h="132715">
                <a:moveTo>
                  <a:pt x="42910" y="76712"/>
                </a:moveTo>
                <a:lnTo>
                  <a:pt x="19587" y="76712"/>
                </a:lnTo>
                <a:lnTo>
                  <a:pt x="25645" y="91405"/>
                </a:lnTo>
                <a:lnTo>
                  <a:pt x="10913" y="102493"/>
                </a:lnTo>
                <a:lnTo>
                  <a:pt x="19005" y="112514"/>
                </a:lnTo>
                <a:lnTo>
                  <a:pt x="28719" y="120644"/>
                </a:lnTo>
                <a:lnTo>
                  <a:pt x="40707" y="106518"/>
                </a:lnTo>
                <a:lnTo>
                  <a:pt x="118135" y="106518"/>
                </a:lnTo>
                <a:lnTo>
                  <a:pt x="120644" y="103521"/>
                </a:lnTo>
                <a:lnTo>
                  <a:pt x="108164" y="92929"/>
                </a:lnTo>
                <a:lnTo>
                  <a:pt x="66120" y="92929"/>
                </a:lnTo>
                <a:lnTo>
                  <a:pt x="52529" y="89235"/>
                </a:lnTo>
                <a:lnTo>
                  <a:pt x="42902" y="79535"/>
                </a:lnTo>
                <a:lnTo>
                  <a:pt x="42910" y="76712"/>
                </a:lnTo>
                <a:close/>
              </a:path>
              <a:path w="132715" h="132715">
                <a:moveTo>
                  <a:pt x="106884" y="41522"/>
                </a:moveTo>
                <a:lnTo>
                  <a:pt x="55953" y="41522"/>
                </a:lnTo>
                <a:lnTo>
                  <a:pt x="73375" y="42617"/>
                </a:lnTo>
                <a:lnTo>
                  <a:pt x="85229" y="48587"/>
                </a:lnTo>
                <a:lnTo>
                  <a:pt x="91631" y="58083"/>
                </a:lnTo>
                <a:lnTo>
                  <a:pt x="89765" y="74880"/>
                </a:lnTo>
                <a:lnTo>
                  <a:pt x="82914" y="86284"/>
                </a:lnTo>
                <a:lnTo>
                  <a:pt x="72517" y="92134"/>
                </a:lnTo>
                <a:lnTo>
                  <a:pt x="66120" y="92929"/>
                </a:lnTo>
                <a:lnTo>
                  <a:pt x="108164" y="92929"/>
                </a:lnTo>
                <a:lnTo>
                  <a:pt x="106518" y="91532"/>
                </a:lnTo>
                <a:lnTo>
                  <a:pt x="112627" y="76851"/>
                </a:lnTo>
                <a:lnTo>
                  <a:pt x="131161" y="76851"/>
                </a:lnTo>
                <a:lnTo>
                  <a:pt x="132240" y="66984"/>
                </a:lnTo>
                <a:lnTo>
                  <a:pt x="131280" y="55528"/>
                </a:lnTo>
                <a:lnTo>
                  <a:pt x="112665" y="55528"/>
                </a:lnTo>
                <a:lnTo>
                  <a:pt x="106884" y="41522"/>
                </a:lnTo>
                <a:close/>
              </a:path>
              <a:path w="132715" h="132715">
                <a:moveTo>
                  <a:pt x="131161" y="76851"/>
                </a:moveTo>
                <a:lnTo>
                  <a:pt x="112627" y="76851"/>
                </a:lnTo>
                <a:lnTo>
                  <a:pt x="130877" y="79442"/>
                </a:lnTo>
                <a:lnTo>
                  <a:pt x="131161" y="76851"/>
                </a:lnTo>
                <a:close/>
              </a:path>
              <a:path w="132715" h="132715">
                <a:moveTo>
                  <a:pt x="1362" y="52797"/>
                </a:moveTo>
                <a:lnTo>
                  <a:pt x="0" y="65256"/>
                </a:lnTo>
                <a:lnTo>
                  <a:pt x="1063" y="77946"/>
                </a:lnTo>
                <a:lnTo>
                  <a:pt x="19587" y="76712"/>
                </a:lnTo>
                <a:lnTo>
                  <a:pt x="42910" y="76712"/>
                </a:lnTo>
                <a:lnTo>
                  <a:pt x="42951" y="61229"/>
                </a:lnTo>
                <a:lnTo>
                  <a:pt x="45173" y="55376"/>
                </a:lnTo>
                <a:lnTo>
                  <a:pt x="19612" y="55376"/>
                </a:lnTo>
                <a:lnTo>
                  <a:pt x="1362" y="52797"/>
                </a:lnTo>
                <a:close/>
              </a:path>
              <a:path w="132715" h="132715">
                <a:moveTo>
                  <a:pt x="131177" y="54293"/>
                </a:moveTo>
                <a:lnTo>
                  <a:pt x="112665" y="55528"/>
                </a:lnTo>
                <a:lnTo>
                  <a:pt x="131280" y="55528"/>
                </a:lnTo>
                <a:lnTo>
                  <a:pt x="131177" y="54293"/>
                </a:lnTo>
                <a:close/>
              </a:path>
              <a:path w="132715" h="132715">
                <a:moveTo>
                  <a:pt x="29747" y="10900"/>
                </a:moveTo>
                <a:lnTo>
                  <a:pt x="19725" y="19002"/>
                </a:lnTo>
                <a:lnTo>
                  <a:pt x="11596" y="28708"/>
                </a:lnTo>
                <a:lnTo>
                  <a:pt x="25721" y="40707"/>
                </a:lnTo>
                <a:lnTo>
                  <a:pt x="19612" y="55376"/>
                </a:lnTo>
                <a:lnTo>
                  <a:pt x="45173" y="55376"/>
                </a:lnTo>
                <a:lnTo>
                  <a:pt x="47710" y="48692"/>
                </a:lnTo>
                <a:lnTo>
                  <a:pt x="55953" y="41522"/>
                </a:lnTo>
                <a:lnTo>
                  <a:pt x="106884" y="41522"/>
                </a:lnTo>
                <a:lnTo>
                  <a:pt x="106595" y="40821"/>
                </a:lnTo>
                <a:lnTo>
                  <a:pt x="121339" y="29747"/>
                </a:lnTo>
                <a:lnTo>
                  <a:pt x="118086" y="25721"/>
                </a:lnTo>
                <a:lnTo>
                  <a:pt x="91532" y="25721"/>
                </a:lnTo>
                <a:lnTo>
                  <a:pt x="91349" y="25645"/>
                </a:lnTo>
                <a:lnTo>
                  <a:pt x="40821" y="25645"/>
                </a:lnTo>
                <a:lnTo>
                  <a:pt x="29747" y="10900"/>
                </a:lnTo>
                <a:close/>
              </a:path>
              <a:path w="132715" h="132715">
                <a:moveTo>
                  <a:pt x="103528" y="11599"/>
                </a:moveTo>
                <a:lnTo>
                  <a:pt x="91532" y="25721"/>
                </a:lnTo>
                <a:lnTo>
                  <a:pt x="118086" y="25721"/>
                </a:lnTo>
                <a:lnTo>
                  <a:pt x="113239" y="19724"/>
                </a:lnTo>
                <a:lnTo>
                  <a:pt x="103528" y="11599"/>
                </a:lnTo>
                <a:close/>
              </a:path>
              <a:path w="132715" h="132715">
                <a:moveTo>
                  <a:pt x="66984" y="0"/>
                </a:moveTo>
                <a:lnTo>
                  <a:pt x="54293" y="1063"/>
                </a:lnTo>
                <a:lnTo>
                  <a:pt x="55490" y="19002"/>
                </a:lnTo>
                <a:lnTo>
                  <a:pt x="55436" y="19612"/>
                </a:lnTo>
                <a:lnTo>
                  <a:pt x="40821" y="25645"/>
                </a:lnTo>
                <a:lnTo>
                  <a:pt x="91349" y="25645"/>
                </a:lnTo>
                <a:lnTo>
                  <a:pt x="76864" y="19612"/>
                </a:lnTo>
                <a:lnTo>
                  <a:pt x="79442" y="1362"/>
                </a:lnTo>
                <a:lnTo>
                  <a:pt x="669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08708" y="9208934"/>
            <a:ext cx="83185" cy="83185"/>
          </a:xfrm>
          <a:custGeom>
            <a:avLst/>
            <a:gdLst/>
            <a:ahLst/>
            <a:cxnLst/>
            <a:rect l="l" t="t" r="r" b="b"/>
            <a:pathLst>
              <a:path w="83184" h="83184">
                <a:moveTo>
                  <a:pt x="53606" y="69189"/>
                </a:moveTo>
                <a:lnTo>
                  <a:pt x="30606" y="69189"/>
                </a:lnTo>
                <a:lnTo>
                  <a:pt x="40335" y="71183"/>
                </a:lnTo>
                <a:lnTo>
                  <a:pt x="40932" y="82689"/>
                </a:lnTo>
                <a:lnTo>
                  <a:pt x="46393" y="82753"/>
                </a:lnTo>
                <a:lnTo>
                  <a:pt x="51917" y="81737"/>
                </a:lnTo>
                <a:lnTo>
                  <a:pt x="57149" y="79565"/>
                </a:lnTo>
                <a:lnTo>
                  <a:pt x="53606" y="69189"/>
                </a:lnTo>
                <a:close/>
              </a:path>
              <a:path w="83184" h="83184">
                <a:moveTo>
                  <a:pt x="30829" y="53416"/>
                </a:moveTo>
                <a:lnTo>
                  <a:pt x="14096" y="53416"/>
                </a:lnTo>
                <a:lnTo>
                  <a:pt x="19570" y="61709"/>
                </a:lnTo>
                <a:lnTo>
                  <a:pt x="11849" y="70269"/>
                </a:lnTo>
                <a:lnTo>
                  <a:pt x="15811" y="74320"/>
                </a:lnTo>
                <a:lnTo>
                  <a:pt x="20472" y="77431"/>
                </a:lnTo>
                <a:lnTo>
                  <a:pt x="25526" y="79527"/>
                </a:lnTo>
                <a:lnTo>
                  <a:pt x="30606" y="69189"/>
                </a:lnTo>
                <a:lnTo>
                  <a:pt x="53606" y="69189"/>
                </a:lnTo>
                <a:lnTo>
                  <a:pt x="53428" y="68668"/>
                </a:lnTo>
                <a:lnTo>
                  <a:pt x="61721" y="63195"/>
                </a:lnTo>
                <a:lnTo>
                  <a:pt x="76835" y="63195"/>
                </a:lnTo>
                <a:lnTo>
                  <a:pt x="77444" y="62280"/>
                </a:lnTo>
                <a:lnTo>
                  <a:pt x="79292" y="57823"/>
                </a:lnTo>
                <a:lnTo>
                  <a:pt x="44576" y="57823"/>
                </a:lnTo>
                <a:lnTo>
                  <a:pt x="32194" y="55387"/>
                </a:lnTo>
                <a:lnTo>
                  <a:pt x="30829" y="53416"/>
                </a:lnTo>
                <a:close/>
              </a:path>
              <a:path w="83184" h="83184">
                <a:moveTo>
                  <a:pt x="76835" y="63195"/>
                </a:moveTo>
                <a:lnTo>
                  <a:pt x="61721" y="63195"/>
                </a:lnTo>
                <a:lnTo>
                  <a:pt x="70281" y="70916"/>
                </a:lnTo>
                <a:lnTo>
                  <a:pt x="74333" y="66954"/>
                </a:lnTo>
                <a:lnTo>
                  <a:pt x="76835" y="63195"/>
                </a:lnTo>
                <a:close/>
              </a:path>
              <a:path w="83184" h="83184">
                <a:moveTo>
                  <a:pt x="65896" y="25123"/>
                </a:moveTo>
                <a:lnTo>
                  <a:pt x="37315" y="25123"/>
                </a:lnTo>
                <a:lnTo>
                  <a:pt x="50132" y="27190"/>
                </a:lnTo>
                <a:lnTo>
                  <a:pt x="57547" y="36939"/>
                </a:lnTo>
                <a:lnTo>
                  <a:pt x="55637" y="49931"/>
                </a:lnTo>
                <a:lnTo>
                  <a:pt x="46136" y="57442"/>
                </a:lnTo>
                <a:lnTo>
                  <a:pt x="44576" y="57823"/>
                </a:lnTo>
                <a:lnTo>
                  <a:pt x="79292" y="57823"/>
                </a:lnTo>
                <a:lnTo>
                  <a:pt x="79540" y="57226"/>
                </a:lnTo>
                <a:lnTo>
                  <a:pt x="69189" y="52146"/>
                </a:lnTo>
                <a:lnTo>
                  <a:pt x="71196" y="42417"/>
                </a:lnTo>
                <a:lnTo>
                  <a:pt x="82702" y="41833"/>
                </a:lnTo>
                <a:lnTo>
                  <a:pt x="82765" y="36360"/>
                </a:lnTo>
                <a:lnTo>
                  <a:pt x="81737" y="30835"/>
                </a:lnTo>
                <a:lnTo>
                  <a:pt x="81113" y="29324"/>
                </a:lnTo>
                <a:lnTo>
                  <a:pt x="68668" y="29324"/>
                </a:lnTo>
                <a:lnTo>
                  <a:pt x="65896" y="25123"/>
                </a:lnTo>
                <a:close/>
              </a:path>
              <a:path w="83184" h="83184">
                <a:moveTo>
                  <a:pt x="12484" y="11836"/>
                </a:moveTo>
                <a:lnTo>
                  <a:pt x="8432" y="15798"/>
                </a:lnTo>
                <a:lnTo>
                  <a:pt x="5321" y="20472"/>
                </a:lnTo>
                <a:lnTo>
                  <a:pt x="3225" y="25526"/>
                </a:lnTo>
                <a:lnTo>
                  <a:pt x="13563" y="30594"/>
                </a:lnTo>
                <a:lnTo>
                  <a:pt x="11569" y="40335"/>
                </a:lnTo>
                <a:lnTo>
                  <a:pt x="63" y="40919"/>
                </a:lnTo>
                <a:lnTo>
                  <a:pt x="0" y="46393"/>
                </a:lnTo>
                <a:lnTo>
                  <a:pt x="1015" y="51904"/>
                </a:lnTo>
                <a:lnTo>
                  <a:pt x="3187" y="57149"/>
                </a:lnTo>
                <a:lnTo>
                  <a:pt x="14096" y="53416"/>
                </a:lnTo>
                <a:lnTo>
                  <a:pt x="30829" y="53416"/>
                </a:lnTo>
                <a:lnTo>
                  <a:pt x="25027" y="45029"/>
                </a:lnTo>
                <a:lnTo>
                  <a:pt x="27276" y="32416"/>
                </a:lnTo>
                <a:lnTo>
                  <a:pt x="37315" y="25123"/>
                </a:lnTo>
                <a:lnTo>
                  <a:pt x="65896" y="25123"/>
                </a:lnTo>
                <a:lnTo>
                  <a:pt x="63195" y="21031"/>
                </a:lnTo>
                <a:lnTo>
                  <a:pt x="64526" y="19557"/>
                </a:lnTo>
                <a:lnTo>
                  <a:pt x="21043" y="19557"/>
                </a:lnTo>
                <a:lnTo>
                  <a:pt x="12484" y="11836"/>
                </a:lnTo>
                <a:close/>
              </a:path>
              <a:path w="83184" h="83184">
                <a:moveTo>
                  <a:pt x="79578" y="25603"/>
                </a:moveTo>
                <a:lnTo>
                  <a:pt x="68668" y="29324"/>
                </a:lnTo>
                <a:lnTo>
                  <a:pt x="81113" y="29324"/>
                </a:lnTo>
                <a:lnTo>
                  <a:pt x="79578" y="25603"/>
                </a:lnTo>
                <a:close/>
              </a:path>
              <a:path w="83184" h="83184">
                <a:moveTo>
                  <a:pt x="36372" y="0"/>
                </a:moveTo>
                <a:lnTo>
                  <a:pt x="30848" y="1015"/>
                </a:lnTo>
                <a:lnTo>
                  <a:pt x="25615" y="3187"/>
                </a:lnTo>
                <a:lnTo>
                  <a:pt x="29336" y="14084"/>
                </a:lnTo>
                <a:lnTo>
                  <a:pt x="21043" y="19557"/>
                </a:lnTo>
                <a:lnTo>
                  <a:pt x="64526" y="19557"/>
                </a:lnTo>
                <a:lnTo>
                  <a:pt x="69941" y="13563"/>
                </a:lnTo>
                <a:lnTo>
                  <a:pt x="52158" y="13563"/>
                </a:lnTo>
                <a:lnTo>
                  <a:pt x="42430" y="11569"/>
                </a:lnTo>
                <a:lnTo>
                  <a:pt x="41833" y="63"/>
                </a:lnTo>
                <a:lnTo>
                  <a:pt x="36372" y="0"/>
                </a:lnTo>
                <a:close/>
              </a:path>
              <a:path w="83184" h="83184">
                <a:moveTo>
                  <a:pt x="57238" y="3213"/>
                </a:moveTo>
                <a:lnTo>
                  <a:pt x="52158" y="13563"/>
                </a:lnTo>
                <a:lnTo>
                  <a:pt x="69941" y="13563"/>
                </a:lnTo>
                <a:lnTo>
                  <a:pt x="70916" y="12484"/>
                </a:lnTo>
                <a:lnTo>
                  <a:pt x="66954" y="8420"/>
                </a:lnTo>
                <a:lnTo>
                  <a:pt x="62280" y="5308"/>
                </a:lnTo>
                <a:lnTo>
                  <a:pt x="57238" y="3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62959" y="9162795"/>
            <a:ext cx="60325" cy="60325"/>
          </a:xfrm>
          <a:custGeom>
            <a:avLst/>
            <a:gdLst/>
            <a:ahLst/>
            <a:cxnLst/>
            <a:rect l="l" t="t" r="r" b="b"/>
            <a:pathLst>
              <a:path w="60325" h="60325">
                <a:moveTo>
                  <a:pt x="29713" y="43014"/>
                </a:moveTo>
                <a:lnTo>
                  <a:pt x="12369" y="43014"/>
                </a:lnTo>
                <a:lnTo>
                  <a:pt x="17640" y="48056"/>
                </a:lnTo>
                <a:lnTo>
                  <a:pt x="13525" y="55448"/>
                </a:lnTo>
                <a:lnTo>
                  <a:pt x="16903" y="57607"/>
                </a:lnTo>
                <a:lnTo>
                  <a:pt x="20739" y="59131"/>
                </a:lnTo>
                <a:lnTo>
                  <a:pt x="24841" y="59816"/>
                </a:lnTo>
                <a:lnTo>
                  <a:pt x="26771" y="51587"/>
                </a:lnTo>
                <a:lnTo>
                  <a:pt x="34061" y="51409"/>
                </a:lnTo>
                <a:lnTo>
                  <a:pt x="45472" y="51409"/>
                </a:lnTo>
                <a:lnTo>
                  <a:pt x="43014" y="47447"/>
                </a:lnTo>
                <a:lnTo>
                  <a:pt x="46477" y="43827"/>
                </a:lnTo>
                <a:lnTo>
                  <a:pt x="31826" y="43827"/>
                </a:lnTo>
                <a:lnTo>
                  <a:pt x="29713" y="43014"/>
                </a:lnTo>
                <a:close/>
              </a:path>
              <a:path w="60325" h="60325">
                <a:moveTo>
                  <a:pt x="45472" y="51409"/>
                </a:moveTo>
                <a:lnTo>
                  <a:pt x="34061" y="51409"/>
                </a:lnTo>
                <a:lnTo>
                  <a:pt x="36385" y="59550"/>
                </a:lnTo>
                <a:lnTo>
                  <a:pt x="40449" y="58661"/>
                </a:lnTo>
                <a:lnTo>
                  <a:pt x="44208" y="56972"/>
                </a:lnTo>
                <a:lnTo>
                  <a:pt x="47472" y="54635"/>
                </a:lnTo>
                <a:lnTo>
                  <a:pt x="45472" y="51409"/>
                </a:lnTo>
                <a:close/>
              </a:path>
              <a:path w="60325" h="60325">
                <a:moveTo>
                  <a:pt x="4381" y="13525"/>
                </a:moveTo>
                <a:lnTo>
                  <a:pt x="2209" y="16903"/>
                </a:lnTo>
                <a:lnTo>
                  <a:pt x="685" y="20739"/>
                </a:lnTo>
                <a:lnTo>
                  <a:pt x="0" y="24841"/>
                </a:lnTo>
                <a:lnTo>
                  <a:pt x="8242" y="26771"/>
                </a:lnTo>
                <a:lnTo>
                  <a:pt x="8407" y="34061"/>
                </a:lnTo>
                <a:lnTo>
                  <a:pt x="266" y="36385"/>
                </a:lnTo>
                <a:lnTo>
                  <a:pt x="1155" y="40449"/>
                </a:lnTo>
                <a:lnTo>
                  <a:pt x="2844" y="44208"/>
                </a:lnTo>
                <a:lnTo>
                  <a:pt x="5181" y="47472"/>
                </a:lnTo>
                <a:lnTo>
                  <a:pt x="12369" y="43014"/>
                </a:lnTo>
                <a:lnTo>
                  <a:pt x="29713" y="43014"/>
                </a:lnTo>
                <a:lnTo>
                  <a:pt x="19151" y="38950"/>
                </a:lnTo>
                <a:lnTo>
                  <a:pt x="15989" y="31826"/>
                </a:lnTo>
                <a:lnTo>
                  <a:pt x="20866" y="19151"/>
                </a:lnTo>
                <a:lnTo>
                  <a:pt x="24271" y="17640"/>
                </a:lnTo>
                <a:lnTo>
                  <a:pt x="11772" y="17640"/>
                </a:lnTo>
                <a:lnTo>
                  <a:pt x="4381" y="13525"/>
                </a:lnTo>
                <a:close/>
              </a:path>
              <a:path w="60325" h="60325">
                <a:moveTo>
                  <a:pt x="57899" y="42176"/>
                </a:moveTo>
                <a:lnTo>
                  <a:pt x="48056" y="42176"/>
                </a:lnTo>
                <a:lnTo>
                  <a:pt x="55435" y="46291"/>
                </a:lnTo>
                <a:lnTo>
                  <a:pt x="57607" y="42913"/>
                </a:lnTo>
                <a:lnTo>
                  <a:pt x="57899" y="42176"/>
                </a:lnTo>
                <a:close/>
              </a:path>
              <a:path w="60325" h="60325">
                <a:moveTo>
                  <a:pt x="46595" y="15989"/>
                </a:moveTo>
                <a:lnTo>
                  <a:pt x="27990" y="15989"/>
                </a:lnTo>
                <a:lnTo>
                  <a:pt x="40665" y="20866"/>
                </a:lnTo>
                <a:lnTo>
                  <a:pt x="43827" y="27990"/>
                </a:lnTo>
                <a:lnTo>
                  <a:pt x="38950" y="40665"/>
                </a:lnTo>
                <a:lnTo>
                  <a:pt x="31826" y="43827"/>
                </a:lnTo>
                <a:lnTo>
                  <a:pt x="46477" y="43827"/>
                </a:lnTo>
                <a:lnTo>
                  <a:pt x="48056" y="42176"/>
                </a:lnTo>
                <a:lnTo>
                  <a:pt x="57899" y="42176"/>
                </a:lnTo>
                <a:lnTo>
                  <a:pt x="59131" y="39077"/>
                </a:lnTo>
                <a:lnTo>
                  <a:pt x="59816" y="34975"/>
                </a:lnTo>
                <a:lnTo>
                  <a:pt x="51587" y="33045"/>
                </a:lnTo>
                <a:lnTo>
                  <a:pt x="51409" y="25755"/>
                </a:lnTo>
                <a:lnTo>
                  <a:pt x="59550" y="23431"/>
                </a:lnTo>
                <a:lnTo>
                  <a:pt x="58661" y="19367"/>
                </a:lnTo>
                <a:lnTo>
                  <a:pt x="57508" y="16802"/>
                </a:lnTo>
                <a:lnTo>
                  <a:pt x="47447" y="16802"/>
                </a:lnTo>
                <a:lnTo>
                  <a:pt x="46595" y="15989"/>
                </a:lnTo>
                <a:close/>
              </a:path>
              <a:path w="60325" h="60325">
                <a:moveTo>
                  <a:pt x="23431" y="279"/>
                </a:moveTo>
                <a:lnTo>
                  <a:pt x="19367" y="1155"/>
                </a:lnTo>
                <a:lnTo>
                  <a:pt x="15608" y="2857"/>
                </a:lnTo>
                <a:lnTo>
                  <a:pt x="12344" y="5181"/>
                </a:lnTo>
                <a:lnTo>
                  <a:pt x="16802" y="12369"/>
                </a:lnTo>
                <a:lnTo>
                  <a:pt x="11772" y="17640"/>
                </a:lnTo>
                <a:lnTo>
                  <a:pt x="24271" y="17640"/>
                </a:lnTo>
                <a:lnTo>
                  <a:pt x="27990" y="15989"/>
                </a:lnTo>
                <a:lnTo>
                  <a:pt x="46595" y="15989"/>
                </a:lnTo>
                <a:lnTo>
                  <a:pt x="42176" y="11772"/>
                </a:lnTo>
                <a:lnTo>
                  <a:pt x="44050" y="8407"/>
                </a:lnTo>
                <a:lnTo>
                  <a:pt x="25755" y="8407"/>
                </a:lnTo>
                <a:lnTo>
                  <a:pt x="23431" y="279"/>
                </a:lnTo>
                <a:close/>
              </a:path>
              <a:path w="60325" h="60325">
                <a:moveTo>
                  <a:pt x="54635" y="12344"/>
                </a:moveTo>
                <a:lnTo>
                  <a:pt x="47447" y="16802"/>
                </a:lnTo>
                <a:lnTo>
                  <a:pt x="57508" y="16802"/>
                </a:lnTo>
                <a:lnTo>
                  <a:pt x="56972" y="15608"/>
                </a:lnTo>
                <a:lnTo>
                  <a:pt x="54635" y="12344"/>
                </a:lnTo>
                <a:close/>
              </a:path>
              <a:path w="60325" h="60325">
                <a:moveTo>
                  <a:pt x="34975" y="0"/>
                </a:moveTo>
                <a:lnTo>
                  <a:pt x="33045" y="8242"/>
                </a:lnTo>
                <a:lnTo>
                  <a:pt x="25755" y="8407"/>
                </a:lnTo>
                <a:lnTo>
                  <a:pt x="44050" y="8407"/>
                </a:lnTo>
                <a:lnTo>
                  <a:pt x="46291" y="4381"/>
                </a:lnTo>
                <a:lnTo>
                  <a:pt x="42913" y="2209"/>
                </a:lnTo>
                <a:lnTo>
                  <a:pt x="39077" y="685"/>
                </a:lnTo>
                <a:lnTo>
                  <a:pt x="349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755721" y="9185857"/>
            <a:ext cx="1122045" cy="2209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700" spc="-20" b="1">
                <a:solidFill>
                  <a:srgbClr val="91AB5A"/>
                </a:solidFill>
                <a:latin typeface="Gotham Bold"/>
                <a:cs typeface="Gotham Bold"/>
              </a:rPr>
              <a:t>IMPLEMENTING SCHOO</a:t>
            </a:r>
            <a:r>
              <a:rPr dirty="0" sz="700" spc="-50" b="1">
                <a:solidFill>
                  <a:srgbClr val="91AB5A"/>
                </a:solidFill>
                <a:latin typeface="Gotham Bold"/>
                <a:cs typeface="Gotham Bold"/>
              </a:rPr>
              <a:t>L</a:t>
            </a:r>
            <a:r>
              <a:rPr dirty="0" sz="700" spc="-25" b="1">
                <a:solidFill>
                  <a:srgbClr val="91AB5A"/>
                </a:solidFill>
                <a:latin typeface="Gotham Bold"/>
                <a:cs typeface="Gotham Bold"/>
              </a:rPr>
              <a:t>-B</a:t>
            </a:r>
            <a:r>
              <a:rPr dirty="0" sz="700" spc="-40" b="1">
                <a:solidFill>
                  <a:srgbClr val="91AB5A"/>
                </a:solidFill>
                <a:latin typeface="Gotham Bold"/>
                <a:cs typeface="Gotham Bold"/>
              </a:rPr>
              <a:t>A</a:t>
            </a:r>
            <a:r>
              <a:rPr dirty="0" sz="700" spc="-25" b="1">
                <a:solidFill>
                  <a:srgbClr val="91AB5A"/>
                </a:solidFill>
                <a:latin typeface="Gotham Bold"/>
                <a:cs typeface="Gotham Bold"/>
              </a:rPr>
              <a:t>SED</a:t>
            </a:r>
            <a:r>
              <a:rPr dirty="0" sz="700" spc="-20" b="1">
                <a:solidFill>
                  <a:srgbClr val="91AB5A"/>
                </a:solidFill>
                <a:latin typeface="Gotham Bold"/>
                <a:cs typeface="Gotham Bold"/>
              </a:rPr>
              <a:t> </a:t>
            </a:r>
            <a:r>
              <a:rPr dirty="0" sz="700" spc="-25" b="1">
                <a:solidFill>
                  <a:srgbClr val="91AB5A"/>
                </a:solidFill>
                <a:latin typeface="Gotham Bold"/>
                <a:cs typeface="Gotham Bold"/>
              </a:rPr>
              <a:t>TEAMS</a:t>
            </a:r>
            <a:endParaRPr sz="700">
              <a:latin typeface="Gotham Bold"/>
              <a:cs typeface="Gotham Bold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45815" y="9513238"/>
            <a:ext cx="172148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 b="0">
                <a:solidFill>
                  <a:srgbClr val="91AB5A"/>
                </a:solidFill>
                <a:latin typeface="Gotham Book"/>
                <a:cs typeface="Gotham Book"/>
              </a:rPr>
              <a:t>NCS</a:t>
            </a:r>
            <a:r>
              <a:rPr dirty="0" sz="700" spc="-5" b="0">
                <a:solidFill>
                  <a:srgbClr val="91AB5A"/>
                </a:solidFill>
                <a:latin typeface="Gotham Book"/>
                <a:cs typeface="Gotham Book"/>
              </a:rPr>
              <a:t> FRESHMAN ON</a:t>
            </a:r>
            <a:r>
              <a:rPr dirty="0" sz="700" spc="-65" b="0">
                <a:solidFill>
                  <a:srgbClr val="91AB5A"/>
                </a:solidFill>
                <a:latin typeface="Gotham Book"/>
                <a:cs typeface="Gotham Book"/>
              </a:rPr>
              <a:t>-</a:t>
            </a:r>
            <a:r>
              <a:rPr dirty="0" sz="700" b="0">
                <a:solidFill>
                  <a:srgbClr val="91AB5A"/>
                </a:solidFill>
                <a:latin typeface="Gotham Book"/>
                <a:cs typeface="Gotham Book"/>
              </a:rPr>
              <a:t>TR</a:t>
            </a:r>
            <a:r>
              <a:rPr dirty="0" sz="700" spc="-30" b="0">
                <a:solidFill>
                  <a:srgbClr val="91AB5A"/>
                </a:solidFill>
                <a:latin typeface="Gotham Book"/>
                <a:cs typeface="Gotham Book"/>
              </a:rPr>
              <a:t>A</a:t>
            </a:r>
            <a:r>
              <a:rPr dirty="0" sz="700" spc="-10" b="0">
                <a:solidFill>
                  <a:srgbClr val="91AB5A"/>
                </a:solidFill>
                <a:latin typeface="Gotham Book"/>
                <a:cs typeface="Gotham Book"/>
              </a:rPr>
              <a:t>CK</a:t>
            </a:r>
            <a:r>
              <a:rPr dirty="0" sz="700" b="0">
                <a:solidFill>
                  <a:srgbClr val="91AB5A"/>
                </a:solidFill>
                <a:latin typeface="Gotham Book"/>
                <a:cs typeface="Gotham Book"/>
              </a:rPr>
              <a:t> </a:t>
            </a:r>
            <a:r>
              <a:rPr dirty="0" sz="700" spc="-35" b="0">
                <a:solidFill>
                  <a:srgbClr val="91AB5A"/>
                </a:solidFill>
                <a:latin typeface="Gotham Book"/>
                <a:cs typeface="Gotham Book"/>
              </a:rPr>
              <a:t>T</a:t>
            </a:r>
            <a:r>
              <a:rPr dirty="0" sz="700" b="0">
                <a:solidFill>
                  <a:srgbClr val="91AB5A"/>
                </a:solidFill>
                <a:latin typeface="Gotham Book"/>
                <a:cs typeface="Gotham Book"/>
              </a:rPr>
              <a:t>OOLKIT</a:t>
            </a:r>
            <a:endParaRPr sz="700">
              <a:latin typeface="Gotham Book"/>
              <a:cs typeface="Gotham Boo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2017-08-07T16:42:48Z</dcterms:created>
  <dcterms:modified xsi:type="dcterms:W3CDTF">2017-08-07T16:42:48Z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2017-08-07T00:00:00Z</vt:filetime>
  </property>
  <property fmtid="{D5CDD505-2E9C-101B-9397-08002B2CF9AE}" pid="3" name="LastSaved">
    <vt:filetime>2017-08-07T00:00:00Z</vt:filetime>
  </property>
</Properties>
</file>